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87" r:id="rId5"/>
  </p:sldMasterIdLst>
  <p:notesMasterIdLst>
    <p:notesMasterId r:id="rId15"/>
  </p:notesMasterIdLst>
  <p:sldIdLst>
    <p:sldId id="290" r:id="rId6"/>
    <p:sldId id="489" r:id="rId7"/>
    <p:sldId id="488" r:id="rId8"/>
    <p:sldId id="496" r:id="rId9"/>
    <p:sldId id="346" r:id="rId10"/>
    <p:sldId id="490" r:id="rId11"/>
    <p:sldId id="494" r:id="rId12"/>
    <p:sldId id="491" r:id="rId13"/>
    <p:sldId id="497" r:id="rId14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04F"/>
    <a:srgbClr val="F06D2B"/>
    <a:srgbClr val="33615E"/>
    <a:srgbClr val="C62E65"/>
    <a:srgbClr val="2EB6E8"/>
    <a:srgbClr val="1F5EC7"/>
    <a:srgbClr val="611CB5"/>
    <a:srgbClr val="F2F0B0"/>
    <a:srgbClr val="4E5E6C"/>
    <a:srgbClr val="F0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5607CB-178F-46A2-BC09-EF55036B832B}" v="35" dt="2026-09-11T12:14:00.57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71370" autoAdjust="0"/>
  </p:normalViewPr>
  <p:slideViewPr>
    <p:cSldViewPr>
      <p:cViewPr varScale="1">
        <p:scale>
          <a:sx n="55" d="100"/>
          <a:sy n="55" d="100"/>
        </p:scale>
        <p:origin x="1290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bie Morrissey" userId="f0af04da-8c66-486b-a3ca-3c34eb9db22b" providerId="ADAL" clId="{525607CB-178F-46A2-BC09-EF55036B832B}"/>
    <pc:docChg chg="undo custSel addSld delSld modSld sldOrd">
      <pc:chgData name="Abbie Morrissey" userId="f0af04da-8c66-486b-a3ca-3c34eb9db22b" providerId="ADAL" clId="{525607CB-178F-46A2-BC09-EF55036B832B}" dt="2026-09-11T12:14:08.647" v="1164" actId="20577"/>
      <pc:docMkLst>
        <pc:docMk/>
      </pc:docMkLst>
      <pc:sldChg chg="del">
        <pc:chgData name="Abbie Morrissey" userId="f0af04da-8c66-486b-a3ca-3c34eb9db22b" providerId="ADAL" clId="{525607CB-178F-46A2-BC09-EF55036B832B}" dt="2026-09-10T19:09:38.990" v="25" actId="47"/>
        <pc:sldMkLst>
          <pc:docMk/>
          <pc:sldMk cId="1545357650" sldId="257"/>
        </pc:sldMkLst>
      </pc:sldChg>
      <pc:sldChg chg="modSp mod">
        <pc:chgData name="Abbie Morrissey" userId="f0af04da-8c66-486b-a3ca-3c34eb9db22b" providerId="ADAL" clId="{525607CB-178F-46A2-BC09-EF55036B832B}" dt="2026-09-10T19:57:11.512" v="540" actId="1076"/>
        <pc:sldMkLst>
          <pc:docMk/>
          <pc:sldMk cId="883217219" sldId="290"/>
        </pc:sldMkLst>
        <pc:spChg chg="mod">
          <ac:chgData name="Abbie Morrissey" userId="f0af04da-8c66-486b-a3ca-3c34eb9db22b" providerId="ADAL" clId="{525607CB-178F-46A2-BC09-EF55036B832B}" dt="2026-09-10T19:57:04.913" v="537" actId="20577"/>
          <ac:spMkLst>
            <pc:docMk/>
            <pc:sldMk cId="883217219" sldId="290"/>
            <ac:spMk id="2" creationId="{975142EF-5449-F7A7-8AF3-0303C518D64F}"/>
          </ac:spMkLst>
        </pc:spChg>
        <pc:picChg chg="mod">
          <ac:chgData name="Abbie Morrissey" userId="f0af04da-8c66-486b-a3ca-3c34eb9db22b" providerId="ADAL" clId="{525607CB-178F-46A2-BC09-EF55036B832B}" dt="2026-09-10T19:57:11.512" v="540" actId="1076"/>
          <ac:picMkLst>
            <pc:docMk/>
            <pc:sldMk cId="883217219" sldId="290"/>
            <ac:picMk id="5" creationId="{73C9D104-B2F2-13E0-4279-EC2FD3ECC92D}"/>
          </ac:picMkLst>
        </pc:picChg>
      </pc:sldChg>
      <pc:sldChg chg="del">
        <pc:chgData name="Abbie Morrissey" userId="f0af04da-8c66-486b-a3ca-3c34eb9db22b" providerId="ADAL" clId="{525607CB-178F-46A2-BC09-EF55036B832B}" dt="2026-09-10T19:09:54.355" v="35" actId="47"/>
        <pc:sldMkLst>
          <pc:docMk/>
          <pc:sldMk cId="3206821692" sldId="294"/>
        </pc:sldMkLst>
      </pc:sldChg>
      <pc:sldChg chg="del">
        <pc:chgData name="Abbie Morrissey" userId="f0af04da-8c66-486b-a3ca-3c34eb9db22b" providerId="ADAL" clId="{525607CB-178F-46A2-BC09-EF55036B832B}" dt="2026-09-10T19:09:37.054" v="24" actId="47"/>
        <pc:sldMkLst>
          <pc:docMk/>
          <pc:sldMk cId="263795527" sldId="299"/>
        </pc:sldMkLst>
      </pc:sldChg>
      <pc:sldChg chg="addSp delSp modSp add del mod">
        <pc:chgData name="Abbie Morrissey" userId="f0af04da-8c66-486b-a3ca-3c34eb9db22b" providerId="ADAL" clId="{525607CB-178F-46A2-BC09-EF55036B832B}" dt="2026-09-11T12:11:01.712" v="1097" actId="47"/>
        <pc:sldMkLst>
          <pc:docMk/>
          <pc:sldMk cId="1199899161" sldId="320"/>
        </pc:sldMkLst>
        <pc:spChg chg="del mod">
          <ac:chgData name="Abbie Morrissey" userId="f0af04da-8c66-486b-a3ca-3c34eb9db22b" providerId="ADAL" clId="{525607CB-178F-46A2-BC09-EF55036B832B}" dt="2026-09-11T12:07:32.193" v="1079" actId="21"/>
          <ac:spMkLst>
            <pc:docMk/>
            <pc:sldMk cId="1199899161" sldId="320"/>
            <ac:spMk id="2" creationId="{F01D29BF-C7C6-1431-8EDB-ADEC1C5B6FF9}"/>
          </ac:spMkLst>
        </pc:spChg>
        <pc:spChg chg="del">
          <ac:chgData name="Abbie Morrissey" userId="f0af04da-8c66-486b-a3ca-3c34eb9db22b" providerId="ADAL" clId="{525607CB-178F-46A2-BC09-EF55036B832B}" dt="2026-09-11T12:07:32.193" v="1079" actId="21"/>
          <ac:spMkLst>
            <pc:docMk/>
            <pc:sldMk cId="1199899161" sldId="320"/>
            <ac:spMk id="4" creationId="{4D66AF68-DC96-0703-CC17-A9889BF5735F}"/>
          </ac:spMkLst>
        </pc:spChg>
        <pc:spChg chg="add mod">
          <ac:chgData name="Abbie Morrissey" userId="f0af04da-8c66-486b-a3ca-3c34eb9db22b" providerId="ADAL" clId="{525607CB-178F-46A2-BC09-EF55036B832B}" dt="2026-09-11T12:07:32.193" v="1079" actId="21"/>
          <ac:spMkLst>
            <pc:docMk/>
            <pc:sldMk cId="1199899161" sldId="320"/>
            <ac:spMk id="5" creationId="{C9FB2D0A-7B7E-D01F-F65F-FBD81EE54DAA}"/>
          </ac:spMkLst>
        </pc:spChg>
        <pc:picChg chg="del mod">
          <ac:chgData name="Abbie Morrissey" userId="f0af04da-8c66-486b-a3ca-3c34eb9db22b" providerId="ADAL" clId="{525607CB-178F-46A2-BC09-EF55036B832B}" dt="2026-09-11T12:07:32.193" v="1079" actId="21"/>
          <ac:picMkLst>
            <pc:docMk/>
            <pc:sldMk cId="1199899161" sldId="320"/>
            <ac:picMk id="8" creationId="{F7898906-2F34-117D-CA71-2901E0B536DA}"/>
          </ac:picMkLst>
        </pc:picChg>
      </pc:sldChg>
      <pc:sldChg chg="del">
        <pc:chgData name="Abbie Morrissey" userId="f0af04da-8c66-486b-a3ca-3c34eb9db22b" providerId="ADAL" clId="{525607CB-178F-46A2-BC09-EF55036B832B}" dt="2026-09-10T19:09:48.137" v="32" actId="47"/>
        <pc:sldMkLst>
          <pc:docMk/>
          <pc:sldMk cId="3567832104" sldId="329"/>
        </pc:sldMkLst>
      </pc:sldChg>
      <pc:sldChg chg="del">
        <pc:chgData name="Abbie Morrissey" userId="f0af04da-8c66-486b-a3ca-3c34eb9db22b" providerId="ADAL" clId="{525607CB-178F-46A2-BC09-EF55036B832B}" dt="2026-09-10T19:09:35.620" v="23" actId="47"/>
        <pc:sldMkLst>
          <pc:docMk/>
          <pc:sldMk cId="586091587" sldId="333"/>
        </pc:sldMkLst>
      </pc:sldChg>
      <pc:sldChg chg="del">
        <pc:chgData name="Abbie Morrissey" userId="f0af04da-8c66-486b-a3ca-3c34eb9db22b" providerId="ADAL" clId="{525607CB-178F-46A2-BC09-EF55036B832B}" dt="2026-09-10T19:09:45.575" v="30" actId="47"/>
        <pc:sldMkLst>
          <pc:docMk/>
          <pc:sldMk cId="3688315206" sldId="334"/>
        </pc:sldMkLst>
      </pc:sldChg>
      <pc:sldChg chg="del">
        <pc:chgData name="Abbie Morrissey" userId="f0af04da-8c66-486b-a3ca-3c34eb9db22b" providerId="ADAL" clId="{525607CB-178F-46A2-BC09-EF55036B832B}" dt="2026-09-10T19:09:46.992" v="31" actId="47"/>
        <pc:sldMkLst>
          <pc:docMk/>
          <pc:sldMk cId="1719930307" sldId="335"/>
        </pc:sldMkLst>
      </pc:sldChg>
      <pc:sldChg chg="del">
        <pc:chgData name="Abbie Morrissey" userId="f0af04da-8c66-486b-a3ca-3c34eb9db22b" providerId="ADAL" clId="{525607CB-178F-46A2-BC09-EF55036B832B}" dt="2026-09-10T19:09:51.639" v="33" actId="47"/>
        <pc:sldMkLst>
          <pc:docMk/>
          <pc:sldMk cId="880271711" sldId="336"/>
        </pc:sldMkLst>
      </pc:sldChg>
      <pc:sldChg chg="del">
        <pc:chgData name="Abbie Morrissey" userId="f0af04da-8c66-486b-a3ca-3c34eb9db22b" providerId="ADAL" clId="{525607CB-178F-46A2-BC09-EF55036B832B}" dt="2026-09-10T19:09:42.770" v="28" actId="47"/>
        <pc:sldMkLst>
          <pc:docMk/>
          <pc:sldMk cId="3545760823" sldId="337"/>
        </pc:sldMkLst>
      </pc:sldChg>
      <pc:sldChg chg="del">
        <pc:chgData name="Abbie Morrissey" userId="f0af04da-8c66-486b-a3ca-3c34eb9db22b" providerId="ADAL" clId="{525607CB-178F-46A2-BC09-EF55036B832B}" dt="2026-09-10T19:09:41.431" v="27" actId="47"/>
        <pc:sldMkLst>
          <pc:docMk/>
          <pc:sldMk cId="3661694140" sldId="338"/>
        </pc:sldMkLst>
      </pc:sldChg>
      <pc:sldChg chg="del">
        <pc:chgData name="Abbie Morrissey" userId="f0af04da-8c66-486b-a3ca-3c34eb9db22b" providerId="ADAL" clId="{525607CB-178F-46A2-BC09-EF55036B832B}" dt="2026-09-10T19:09:40.164" v="26" actId="47"/>
        <pc:sldMkLst>
          <pc:docMk/>
          <pc:sldMk cId="4233203008" sldId="340"/>
        </pc:sldMkLst>
      </pc:sldChg>
      <pc:sldChg chg="del">
        <pc:chgData name="Abbie Morrissey" userId="f0af04da-8c66-486b-a3ca-3c34eb9db22b" providerId="ADAL" clId="{525607CB-178F-46A2-BC09-EF55036B832B}" dt="2026-09-10T19:09:44.218" v="29" actId="47"/>
        <pc:sldMkLst>
          <pc:docMk/>
          <pc:sldMk cId="2977861460" sldId="341"/>
        </pc:sldMkLst>
      </pc:sldChg>
      <pc:sldChg chg="del">
        <pc:chgData name="Abbie Morrissey" userId="f0af04da-8c66-486b-a3ca-3c34eb9db22b" providerId="ADAL" clId="{525607CB-178F-46A2-BC09-EF55036B832B}" dt="2026-09-10T19:10:06.644" v="43" actId="47"/>
        <pc:sldMkLst>
          <pc:docMk/>
          <pc:sldMk cId="3915007432" sldId="343"/>
        </pc:sldMkLst>
      </pc:sldChg>
      <pc:sldChg chg="del">
        <pc:chgData name="Abbie Morrissey" userId="f0af04da-8c66-486b-a3ca-3c34eb9db22b" providerId="ADAL" clId="{525607CB-178F-46A2-BC09-EF55036B832B}" dt="2026-09-10T19:17:34.250" v="399" actId="47"/>
        <pc:sldMkLst>
          <pc:docMk/>
          <pc:sldMk cId="2534859300" sldId="344"/>
        </pc:sldMkLst>
      </pc:sldChg>
      <pc:sldChg chg="del">
        <pc:chgData name="Abbie Morrissey" userId="f0af04da-8c66-486b-a3ca-3c34eb9db22b" providerId="ADAL" clId="{525607CB-178F-46A2-BC09-EF55036B832B}" dt="2026-09-10T19:10:07.440" v="44" actId="47"/>
        <pc:sldMkLst>
          <pc:docMk/>
          <pc:sldMk cId="2637878631" sldId="345"/>
        </pc:sldMkLst>
      </pc:sldChg>
      <pc:sldChg chg="addSp delSp modSp mod ord">
        <pc:chgData name="Abbie Morrissey" userId="f0af04da-8c66-486b-a3ca-3c34eb9db22b" providerId="ADAL" clId="{525607CB-178F-46A2-BC09-EF55036B832B}" dt="2026-09-11T10:30:05.705" v="837" actId="5793"/>
        <pc:sldMkLst>
          <pc:docMk/>
          <pc:sldMk cId="2640659784" sldId="346"/>
        </pc:sldMkLst>
        <pc:spChg chg="del mod">
          <ac:chgData name="Abbie Morrissey" userId="f0af04da-8c66-486b-a3ca-3c34eb9db22b" providerId="ADAL" clId="{525607CB-178F-46A2-BC09-EF55036B832B}" dt="2026-09-10T19:12:21.735" v="55" actId="478"/>
          <ac:spMkLst>
            <pc:docMk/>
            <pc:sldMk cId="2640659784" sldId="346"/>
            <ac:spMk id="4" creationId="{DA4DB447-E212-6FA5-F988-1EDEB42AC6EF}"/>
          </ac:spMkLst>
        </pc:spChg>
        <pc:spChg chg="del mod">
          <ac:chgData name="Abbie Morrissey" userId="f0af04da-8c66-486b-a3ca-3c34eb9db22b" providerId="ADAL" clId="{525607CB-178F-46A2-BC09-EF55036B832B}" dt="2026-09-10T19:11:58.004" v="48" actId="478"/>
          <ac:spMkLst>
            <pc:docMk/>
            <pc:sldMk cId="2640659784" sldId="346"/>
            <ac:spMk id="8" creationId="{15002D7C-8AD4-027A-8288-F0D7B6174325}"/>
          </ac:spMkLst>
        </pc:spChg>
        <pc:spChg chg="add del mod">
          <ac:chgData name="Abbie Morrissey" userId="f0af04da-8c66-486b-a3ca-3c34eb9db22b" providerId="ADAL" clId="{525607CB-178F-46A2-BC09-EF55036B832B}" dt="2026-09-10T19:12:25.713" v="57" actId="478"/>
          <ac:spMkLst>
            <pc:docMk/>
            <pc:sldMk cId="2640659784" sldId="346"/>
            <ac:spMk id="9" creationId="{D7A0D091-256A-674F-4BC9-D4AF802238D9}"/>
          </ac:spMkLst>
        </pc:spChg>
        <pc:spChg chg="add mod">
          <ac:chgData name="Abbie Morrissey" userId="f0af04da-8c66-486b-a3ca-3c34eb9db22b" providerId="ADAL" clId="{525607CB-178F-46A2-BC09-EF55036B832B}" dt="2026-09-11T10:30:05.705" v="837" actId="5793"/>
          <ac:spMkLst>
            <pc:docMk/>
            <pc:sldMk cId="2640659784" sldId="346"/>
            <ac:spMk id="11" creationId="{DBB92D45-E2C9-033D-1DE5-CE94843A38EE}"/>
          </ac:spMkLst>
        </pc:spChg>
        <pc:spChg chg="add del mod">
          <ac:chgData name="Abbie Morrissey" userId="f0af04da-8c66-486b-a3ca-3c34eb9db22b" providerId="ADAL" clId="{525607CB-178F-46A2-BC09-EF55036B832B}" dt="2026-09-10T19:54:45.104" v="429" actId="478"/>
          <ac:spMkLst>
            <pc:docMk/>
            <pc:sldMk cId="2640659784" sldId="346"/>
            <ac:spMk id="12" creationId="{14FA7AF8-E35A-C7C8-0B23-E507E690B47F}"/>
          </ac:spMkLst>
        </pc:spChg>
        <pc:spChg chg="add mod">
          <ac:chgData name="Abbie Morrissey" userId="f0af04da-8c66-486b-a3ca-3c34eb9db22b" providerId="ADAL" clId="{525607CB-178F-46A2-BC09-EF55036B832B}" dt="2026-09-11T10:30:02.867" v="836" actId="1076"/>
          <ac:spMkLst>
            <pc:docMk/>
            <pc:sldMk cId="2640659784" sldId="346"/>
            <ac:spMk id="14" creationId="{3D3E21D9-7756-A6C9-86FC-A2C22A83AE05}"/>
          </ac:spMkLst>
        </pc:spChg>
        <pc:picChg chg="add mod modCrop">
          <ac:chgData name="Abbie Morrissey" userId="f0af04da-8c66-486b-a3ca-3c34eb9db22b" providerId="ADAL" clId="{525607CB-178F-46A2-BC09-EF55036B832B}" dt="2026-09-10T19:12:44.265" v="62" actId="1076"/>
          <ac:picMkLst>
            <pc:docMk/>
            <pc:sldMk cId="2640659784" sldId="346"/>
            <ac:picMk id="5" creationId="{EF22E946-DE7E-DD46-1E7C-B8E986540D7B}"/>
          </ac:picMkLst>
        </pc:picChg>
        <pc:picChg chg="mod">
          <ac:chgData name="Abbie Morrissey" userId="f0af04da-8c66-486b-a3ca-3c34eb9db22b" providerId="ADAL" clId="{525607CB-178F-46A2-BC09-EF55036B832B}" dt="2026-09-10T19:11:44.420" v="46" actId="14826"/>
          <ac:picMkLst>
            <pc:docMk/>
            <pc:sldMk cId="2640659784" sldId="346"/>
            <ac:picMk id="6" creationId="{CBF8A21F-D66C-BB81-0A9F-86ED3AC223EC}"/>
          </ac:picMkLst>
        </pc:picChg>
        <pc:picChg chg="del">
          <ac:chgData name="Abbie Morrissey" userId="f0af04da-8c66-486b-a3ca-3c34eb9db22b" providerId="ADAL" clId="{525607CB-178F-46A2-BC09-EF55036B832B}" dt="2026-09-10T19:11:58.636" v="49" actId="478"/>
          <ac:picMkLst>
            <pc:docMk/>
            <pc:sldMk cId="2640659784" sldId="346"/>
            <ac:picMk id="16" creationId="{A0935025-0911-AF84-E0C5-72444FED20BC}"/>
          </ac:picMkLst>
        </pc:picChg>
        <pc:picChg chg="del">
          <ac:chgData name="Abbie Morrissey" userId="f0af04da-8c66-486b-a3ca-3c34eb9db22b" providerId="ADAL" clId="{525607CB-178F-46A2-BC09-EF55036B832B}" dt="2026-09-10T19:11:59.188" v="50" actId="478"/>
          <ac:picMkLst>
            <pc:docMk/>
            <pc:sldMk cId="2640659784" sldId="346"/>
            <ac:picMk id="18" creationId="{4E44106B-F0C4-AACC-D331-EB8CD360CAB2}"/>
          </ac:picMkLst>
        </pc:picChg>
        <pc:picChg chg="del">
          <ac:chgData name="Abbie Morrissey" userId="f0af04da-8c66-486b-a3ca-3c34eb9db22b" providerId="ADAL" clId="{525607CB-178F-46A2-BC09-EF55036B832B}" dt="2026-09-10T19:12:01.401" v="51" actId="478"/>
          <ac:picMkLst>
            <pc:docMk/>
            <pc:sldMk cId="2640659784" sldId="346"/>
            <ac:picMk id="19" creationId="{7CFB5A8B-E950-9D90-5F49-88C8209B3F7A}"/>
          </ac:picMkLst>
        </pc:picChg>
      </pc:sldChg>
      <pc:sldChg chg="del">
        <pc:chgData name="Abbie Morrissey" userId="f0af04da-8c66-486b-a3ca-3c34eb9db22b" providerId="ADAL" clId="{525607CB-178F-46A2-BC09-EF55036B832B}" dt="2026-09-10T19:10:17.881" v="45" actId="47"/>
        <pc:sldMkLst>
          <pc:docMk/>
          <pc:sldMk cId="1345163852" sldId="347"/>
        </pc:sldMkLst>
      </pc:sldChg>
      <pc:sldChg chg="del">
        <pc:chgData name="Abbie Morrissey" userId="f0af04da-8c66-486b-a3ca-3c34eb9db22b" providerId="ADAL" clId="{525607CB-178F-46A2-BC09-EF55036B832B}" dt="2026-09-10T19:09:53.201" v="34" actId="47"/>
        <pc:sldMkLst>
          <pc:docMk/>
          <pc:sldMk cId="2363651508" sldId="348"/>
        </pc:sldMkLst>
      </pc:sldChg>
      <pc:sldChg chg="addSp modSp mod ord modNotesTx">
        <pc:chgData name="Abbie Morrissey" userId="f0af04da-8c66-486b-a3ca-3c34eb9db22b" providerId="ADAL" clId="{525607CB-178F-46A2-BC09-EF55036B832B}" dt="2026-09-11T12:14:08.647" v="1164" actId="20577"/>
        <pc:sldMkLst>
          <pc:docMk/>
          <pc:sldMk cId="3269627447" sldId="488"/>
        </pc:sldMkLst>
        <pc:spChg chg="add mod">
          <ac:chgData name="Abbie Morrissey" userId="f0af04da-8c66-486b-a3ca-3c34eb9db22b" providerId="ADAL" clId="{525607CB-178F-46A2-BC09-EF55036B832B}" dt="2026-09-11T12:14:02.186" v="1163" actId="207"/>
          <ac:spMkLst>
            <pc:docMk/>
            <pc:sldMk cId="3269627447" sldId="488"/>
            <ac:spMk id="3" creationId="{5EC59073-5E15-9877-1242-26E72F83DDBD}"/>
          </ac:spMkLst>
        </pc:spChg>
        <pc:spChg chg="mod">
          <ac:chgData name="Abbie Morrissey" userId="f0af04da-8c66-486b-a3ca-3c34eb9db22b" providerId="ADAL" clId="{525607CB-178F-46A2-BC09-EF55036B832B}" dt="2026-09-10T19:09:21.674" v="22" actId="20577"/>
          <ac:spMkLst>
            <pc:docMk/>
            <pc:sldMk cId="3269627447" sldId="488"/>
            <ac:spMk id="10" creationId="{6D0247AC-EB6E-530C-205E-D3539763C814}"/>
          </ac:spMkLst>
        </pc:spChg>
      </pc:sldChg>
      <pc:sldChg chg="addSp delSp modSp new mod ord addAnim delAnim modAnim chgLayout">
        <pc:chgData name="Abbie Morrissey" userId="f0af04da-8c66-486b-a3ca-3c34eb9db22b" providerId="ADAL" clId="{525607CB-178F-46A2-BC09-EF55036B832B}" dt="2026-09-10T20:12:42.467" v="695"/>
        <pc:sldMkLst>
          <pc:docMk/>
          <pc:sldMk cId="1378215955" sldId="489"/>
        </pc:sldMkLst>
        <pc:spChg chg="add mod">
          <ac:chgData name="Abbie Morrissey" userId="f0af04da-8c66-486b-a3ca-3c34eb9db22b" providerId="ADAL" clId="{525607CB-178F-46A2-BC09-EF55036B832B}" dt="2026-09-10T19:20:51.417" v="426" actId="1076"/>
          <ac:spMkLst>
            <pc:docMk/>
            <pc:sldMk cId="1378215955" sldId="489"/>
            <ac:spMk id="3" creationId="{C031063A-F4D3-1F63-166B-F462A6842526}"/>
          </ac:spMkLst>
        </pc:spChg>
        <pc:spChg chg="add del mod">
          <ac:chgData name="Abbie Morrissey" userId="f0af04da-8c66-486b-a3ca-3c34eb9db22b" providerId="ADAL" clId="{525607CB-178F-46A2-BC09-EF55036B832B}" dt="2026-09-10T19:19:32.398" v="406" actId="478"/>
          <ac:spMkLst>
            <pc:docMk/>
            <pc:sldMk cId="1378215955" sldId="489"/>
            <ac:spMk id="7" creationId="{56191C2B-A4A1-4826-3582-E75A0E939B01}"/>
          </ac:spMkLst>
        </pc:spChg>
        <pc:picChg chg="add del mod ord">
          <ac:chgData name="Abbie Morrissey" userId="f0af04da-8c66-486b-a3ca-3c34eb9db22b" providerId="ADAL" clId="{525607CB-178F-46A2-BC09-EF55036B832B}" dt="2026-09-10T19:20:53.002" v="427" actId="1076"/>
          <ac:picMkLst>
            <pc:docMk/>
            <pc:sldMk cId="1378215955" sldId="489"/>
            <ac:picMk id="2" creationId="{4189A621-B9C1-8B56-7775-1AB443D2DF5E}"/>
          </ac:picMkLst>
        </pc:picChg>
      </pc:sldChg>
      <pc:sldChg chg="addSp delSp modSp new mod modNotesTx">
        <pc:chgData name="Abbie Morrissey" userId="f0af04da-8c66-486b-a3ca-3c34eb9db22b" providerId="ADAL" clId="{525607CB-178F-46A2-BC09-EF55036B832B}" dt="2026-09-11T10:08:40.300" v="788"/>
        <pc:sldMkLst>
          <pc:docMk/>
          <pc:sldMk cId="4190655279" sldId="490"/>
        </pc:sldMkLst>
        <pc:spChg chg="mod">
          <ac:chgData name="Abbie Morrissey" userId="f0af04da-8c66-486b-a3ca-3c34eb9db22b" providerId="ADAL" clId="{525607CB-178F-46A2-BC09-EF55036B832B}" dt="2026-09-10T20:11:12.336" v="649" actId="1076"/>
          <ac:spMkLst>
            <pc:docMk/>
            <pc:sldMk cId="4190655279" sldId="490"/>
            <ac:spMk id="2" creationId="{F395F2F6-7071-5EF0-2047-CE3FB8B4F62E}"/>
          </ac:spMkLst>
        </pc:spChg>
        <pc:spChg chg="del">
          <ac:chgData name="Abbie Morrissey" userId="f0af04da-8c66-486b-a3ca-3c34eb9db22b" providerId="ADAL" clId="{525607CB-178F-46A2-BC09-EF55036B832B}" dt="2026-09-10T20:10:09.041" v="646" actId="931"/>
          <ac:spMkLst>
            <pc:docMk/>
            <pc:sldMk cId="4190655279" sldId="490"/>
            <ac:spMk id="3" creationId="{9F19270B-2697-F4B2-CA21-A53B294F0007}"/>
          </ac:spMkLst>
        </pc:spChg>
        <pc:spChg chg="mod">
          <ac:chgData name="Abbie Morrissey" userId="f0af04da-8c66-486b-a3ca-3c34eb9db22b" providerId="ADAL" clId="{525607CB-178F-46A2-BC09-EF55036B832B}" dt="2026-09-10T20:12:37.669" v="691" actId="20577"/>
          <ac:spMkLst>
            <pc:docMk/>
            <pc:sldMk cId="4190655279" sldId="490"/>
            <ac:spMk id="4" creationId="{26636C68-485E-D6D5-82F6-2D2DA0CD9D8F}"/>
          </ac:spMkLst>
        </pc:spChg>
        <pc:spChg chg="add mod">
          <ac:chgData name="Abbie Morrissey" userId="f0af04da-8c66-486b-a3ca-3c34eb9db22b" providerId="ADAL" clId="{525607CB-178F-46A2-BC09-EF55036B832B}" dt="2026-09-10T20:09:38.720" v="644" actId="20577"/>
          <ac:spMkLst>
            <pc:docMk/>
            <pc:sldMk cId="4190655279" sldId="490"/>
            <ac:spMk id="6" creationId="{D1BA8644-1F59-BBDC-56D1-81399E805428}"/>
          </ac:spMkLst>
        </pc:spChg>
        <pc:picChg chg="add mod">
          <ac:chgData name="Abbie Morrissey" userId="f0af04da-8c66-486b-a3ca-3c34eb9db22b" providerId="ADAL" clId="{525607CB-178F-46A2-BC09-EF55036B832B}" dt="2026-09-10T20:10:13.932" v="648" actId="962"/>
          <ac:picMkLst>
            <pc:docMk/>
            <pc:sldMk cId="4190655279" sldId="490"/>
            <ac:picMk id="8" creationId="{A817EC7A-F441-7734-FAA2-A76B4E3D7E3A}"/>
          </ac:picMkLst>
        </pc:picChg>
      </pc:sldChg>
      <pc:sldChg chg="addSp delSp modSp new mod modNotesTx">
        <pc:chgData name="Abbie Morrissey" userId="f0af04da-8c66-486b-a3ca-3c34eb9db22b" providerId="ADAL" clId="{525607CB-178F-46A2-BC09-EF55036B832B}" dt="2026-09-10T20:05:51.203" v="619" actId="20577"/>
        <pc:sldMkLst>
          <pc:docMk/>
          <pc:sldMk cId="2266474604" sldId="491"/>
        </pc:sldMkLst>
        <pc:spChg chg="del mod">
          <ac:chgData name="Abbie Morrissey" userId="f0af04da-8c66-486b-a3ca-3c34eb9db22b" providerId="ADAL" clId="{525607CB-178F-46A2-BC09-EF55036B832B}" dt="2026-09-10T19:59:57.270" v="560" actId="478"/>
          <ac:spMkLst>
            <pc:docMk/>
            <pc:sldMk cId="2266474604" sldId="491"/>
            <ac:spMk id="2" creationId="{F6798FD5-905B-CC66-4361-30FE56B5940F}"/>
          </ac:spMkLst>
        </pc:spChg>
        <pc:spChg chg="mod">
          <ac:chgData name="Abbie Morrissey" userId="f0af04da-8c66-486b-a3ca-3c34eb9db22b" providerId="ADAL" clId="{525607CB-178F-46A2-BC09-EF55036B832B}" dt="2026-09-10T20:00:11.968" v="599" actId="20577"/>
          <ac:spMkLst>
            <pc:docMk/>
            <pc:sldMk cId="2266474604" sldId="491"/>
            <ac:spMk id="3" creationId="{18118847-5465-5CB2-80B1-2F1C911AD325}"/>
          </ac:spMkLst>
        </pc:spChg>
        <pc:spChg chg="add del mod">
          <ac:chgData name="Abbie Morrissey" userId="f0af04da-8c66-486b-a3ca-3c34eb9db22b" providerId="ADAL" clId="{525607CB-178F-46A2-BC09-EF55036B832B}" dt="2026-09-10T20:00:00.153" v="561" actId="478"/>
          <ac:spMkLst>
            <pc:docMk/>
            <pc:sldMk cId="2266474604" sldId="491"/>
            <ac:spMk id="5" creationId="{CC57CB1E-B768-7820-0717-03F33F2E06CB}"/>
          </ac:spMkLst>
        </pc:spChg>
        <pc:picChg chg="add mod">
          <ac:chgData name="Abbie Morrissey" userId="f0af04da-8c66-486b-a3ca-3c34eb9db22b" providerId="ADAL" clId="{525607CB-178F-46A2-BC09-EF55036B832B}" dt="2026-09-10T20:05:41.602" v="603" actId="3626"/>
          <ac:picMkLst>
            <pc:docMk/>
            <pc:sldMk cId="2266474604" sldId="491"/>
            <ac:picMk id="7" creationId="{4A9ED2DF-32D9-5D7C-F15E-F83867698ABC}"/>
          </ac:picMkLst>
        </pc:picChg>
      </pc:sldChg>
      <pc:sldChg chg="addSp delSp modSp new del mod">
        <pc:chgData name="Abbie Morrissey" userId="f0af04da-8c66-486b-a3ca-3c34eb9db22b" providerId="ADAL" clId="{525607CB-178F-46A2-BC09-EF55036B832B}" dt="2026-09-10T20:19:50.760" v="785" actId="47"/>
        <pc:sldMkLst>
          <pc:docMk/>
          <pc:sldMk cId="2982288872" sldId="492"/>
        </pc:sldMkLst>
        <pc:spChg chg="del mod">
          <ac:chgData name="Abbie Morrissey" userId="f0af04da-8c66-486b-a3ca-3c34eb9db22b" providerId="ADAL" clId="{525607CB-178F-46A2-BC09-EF55036B832B}" dt="2026-09-10T20:19:47.463" v="783" actId="21"/>
          <ac:spMkLst>
            <pc:docMk/>
            <pc:sldMk cId="2982288872" sldId="492"/>
            <ac:spMk id="2" creationId="{9E765405-216D-584D-89D7-316267B88AAE}"/>
          </ac:spMkLst>
        </pc:spChg>
        <pc:spChg chg="del mod">
          <ac:chgData name="Abbie Morrissey" userId="f0af04da-8c66-486b-a3ca-3c34eb9db22b" providerId="ADAL" clId="{525607CB-178F-46A2-BC09-EF55036B832B}" dt="2026-09-10T20:16:34.552" v="741" actId="22"/>
          <ac:spMkLst>
            <pc:docMk/>
            <pc:sldMk cId="2982288872" sldId="492"/>
            <ac:spMk id="3" creationId="{B7B80D70-FB70-8148-5753-0CF50720E4FA}"/>
          </ac:spMkLst>
        </pc:spChg>
        <pc:spChg chg="del">
          <ac:chgData name="Abbie Morrissey" userId="f0af04da-8c66-486b-a3ca-3c34eb9db22b" providerId="ADAL" clId="{525607CB-178F-46A2-BC09-EF55036B832B}" dt="2026-09-10T20:16:01.496" v="737" actId="931"/>
          <ac:spMkLst>
            <pc:docMk/>
            <pc:sldMk cId="2982288872" sldId="492"/>
            <ac:spMk id="4" creationId="{C72547CA-C215-F9EA-54EF-05CB3535F20F}"/>
          </ac:spMkLst>
        </pc:spChg>
        <pc:spChg chg="add del mod">
          <ac:chgData name="Abbie Morrissey" userId="f0af04da-8c66-486b-a3ca-3c34eb9db22b" providerId="ADAL" clId="{525607CB-178F-46A2-BC09-EF55036B832B}" dt="2026-09-10T20:17:37.475" v="761" actId="478"/>
          <ac:spMkLst>
            <pc:docMk/>
            <pc:sldMk cId="2982288872" sldId="492"/>
            <ac:spMk id="11" creationId="{1FA9DA22-944A-6444-D83F-27F42275927E}"/>
          </ac:spMkLst>
        </pc:spChg>
        <pc:spChg chg="add mod">
          <ac:chgData name="Abbie Morrissey" userId="f0af04da-8c66-486b-a3ca-3c34eb9db22b" providerId="ADAL" clId="{525607CB-178F-46A2-BC09-EF55036B832B}" dt="2026-09-10T20:19:47.463" v="783" actId="21"/>
          <ac:spMkLst>
            <pc:docMk/>
            <pc:sldMk cId="2982288872" sldId="492"/>
            <ac:spMk id="15" creationId="{806DCD79-D828-DC33-2BCE-ADA8002CEAD7}"/>
          </ac:spMkLst>
        </pc:spChg>
        <pc:spChg chg="add mod">
          <ac:chgData name="Abbie Morrissey" userId="f0af04da-8c66-486b-a3ca-3c34eb9db22b" providerId="ADAL" clId="{525607CB-178F-46A2-BC09-EF55036B832B}" dt="2026-09-10T20:19:47.463" v="783" actId="21"/>
          <ac:spMkLst>
            <pc:docMk/>
            <pc:sldMk cId="2982288872" sldId="492"/>
            <ac:spMk id="17" creationId="{6334735F-8431-87C5-8F28-3C958858C0DA}"/>
          </ac:spMkLst>
        </pc:spChg>
        <pc:picChg chg="add del mod">
          <ac:chgData name="Abbie Morrissey" userId="f0af04da-8c66-486b-a3ca-3c34eb9db22b" providerId="ADAL" clId="{525607CB-178F-46A2-BC09-EF55036B832B}" dt="2026-09-10T20:19:47.463" v="783" actId="21"/>
          <ac:picMkLst>
            <pc:docMk/>
            <pc:sldMk cId="2982288872" sldId="492"/>
            <ac:picMk id="6" creationId="{96FDBF30-50CD-7B81-029F-A92FB3DE5B41}"/>
          </ac:picMkLst>
        </pc:picChg>
        <pc:picChg chg="add del mod ord modCrop">
          <ac:chgData name="Abbie Morrissey" userId="f0af04da-8c66-486b-a3ca-3c34eb9db22b" providerId="ADAL" clId="{525607CB-178F-46A2-BC09-EF55036B832B}" dt="2026-09-10T20:17:33.782" v="760" actId="478"/>
          <ac:picMkLst>
            <pc:docMk/>
            <pc:sldMk cId="2982288872" sldId="492"/>
            <ac:picMk id="8" creationId="{BCEC3792-F69E-B935-355F-C9FE77BA03F6}"/>
          </ac:picMkLst>
        </pc:picChg>
        <pc:picChg chg="add del mod modCrop">
          <ac:chgData name="Abbie Morrissey" userId="f0af04da-8c66-486b-a3ca-3c34eb9db22b" providerId="ADAL" clId="{525607CB-178F-46A2-BC09-EF55036B832B}" dt="2026-09-10T20:17:33.782" v="760" actId="478"/>
          <ac:picMkLst>
            <pc:docMk/>
            <pc:sldMk cId="2982288872" sldId="492"/>
            <ac:picMk id="9" creationId="{1677F55F-A4C2-D408-6335-CE5B60342B05}"/>
          </ac:picMkLst>
        </pc:picChg>
        <pc:picChg chg="add del mod">
          <ac:chgData name="Abbie Morrissey" userId="f0af04da-8c66-486b-a3ca-3c34eb9db22b" providerId="ADAL" clId="{525607CB-178F-46A2-BC09-EF55036B832B}" dt="2026-09-10T20:19:47.463" v="783" actId="21"/>
          <ac:picMkLst>
            <pc:docMk/>
            <pc:sldMk cId="2982288872" sldId="492"/>
            <ac:picMk id="13" creationId="{08F95CE7-5D83-0620-709F-574C1B8180A4}"/>
          </ac:picMkLst>
        </pc:picChg>
      </pc:sldChg>
      <pc:sldChg chg="new del">
        <pc:chgData name="Abbie Morrissey" userId="f0af04da-8c66-486b-a3ca-3c34eb9db22b" providerId="ADAL" clId="{525607CB-178F-46A2-BC09-EF55036B832B}" dt="2026-09-10T20:19:51.725" v="786" actId="47"/>
        <pc:sldMkLst>
          <pc:docMk/>
          <pc:sldMk cId="2515402426" sldId="493"/>
        </pc:sldMkLst>
      </pc:sldChg>
      <pc:sldChg chg="addSp delSp modSp new mod">
        <pc:chgData name="Abbie Morrissey" userId="f0af04da-8c66-486b-a3ca-3c34eb9db22b" providerId="ADAL" clId="{525607CB-178F-46A2-BC09-EF55036B832B}" dt="2026-09-10T20:19:48.943" v="784"/>
        <pc:sldMkLst>
          <pc:docMk/>
          <pc:sldMk cId="3220815695" sldId="494"/>
        </pc:sldMkLst>
        <pc:spChg chg="del">
          <ac:chgData name="Abbie Morrissey" userId="f0af04da-8c66-486b-a3ca-3c34eb9db22b" providerId="ADAL" clId="{525607CB-178F-46A2-BC09-EF55036B832B}" dt="2026-09-10T20:19:44.582" v="782" actId="478"/>
          <ac:spMkLst>
            <pc:docMk/>
            <pc:sldMk cId="3220815695" sldId="494"/>
            <ac:spMk id="2" creationId="{D27CAF0F-2301-2012-D82E-C81FE1C6E5F9}"/>
          </ac:spMkLst>
        </pc:spChg>
        <pc:spChg chg="del">
          <ac:chgData name="Abbie Morrissey" userId="f0af04da-8c66-486b-a3ca-3c34eb9db22b" providerId="ADAL" clId="{525607CB-178F-46A2-BC09-EF55036B832B}" dt="2026-09-10T20:19:44.582" v="782" actId="478"/>
          <ac:spMkLst>
            <pc:docMk/>
            <pc:sldMk cId="3220815695" sldId="494"/>
            <ac:spMk id="3" creationId="{1EF977FE-02CE-6E42-E253-8F7A23A55A38}"/>
          </ac:spMkLst>
        </pc:spChg>
        <pc:spChg chg="del">
          <ac:chgData name="Abbie Morrissey" userId="f0af04da-8c66-486b-a3ca-3c34eb9db22b" providerId="ADAL" clId="{525607CB-178F-46A2-BC09-EF55036B832B}" dt="2026-09-10T20:19:44.582" v="782" actId="478"/>
          <ac:spMkLst>
            <pc:docMk/>
            <pc:sldMk cId="3220815695" sldId="494"/>
            <ac:spMk id="4" creationId="{0F1C886C-1F87-654B-AA5F-FF956C7B9BAB}"/>
          </ac:spMkLst>
        </pc:spChg>
        <pc:spChg chg="add mod">
          <ac:chgData name="Abbie Morrissey" userId="f0af04da-8c66-486b-a3ca-3c34eb9db22b" providerId="ADAL" clId="{525607CB-178F-46A2-BC09-EF55036B832B}" dt="2026-09-10T20:19:48.943" v="784"/>
          <ac:spMkLst>
            <pc:docMk/>
            <pc:sldMk cId="3220815695" sldId="494"/>
            <ac:spMk id="5" creationId="{9E765405-216D-584D-89D7-316267B88AAE}"/>
          </ac:spMkLst>
        </pc:spChg>
        <pc:picChg chg="add mod">
          <ac:chgData name="Abbie Morrissey" userId="f0af04da-8c66-486b-a3ca-3c34eb9db22b" providerId="ADAL" clId="{525607CB-178F-46A2-BC09-EF55036B832B}" dt="2026-09-10T20:19:48.943" v="784"/>
          <ac:picMkLst>
            <pc:docMk/>
            <pc:sldMk cId="3220815695" sldId="494"/>
            <ac:picMk id="6" creationId="{96FDBF30-50CD-7B81-029F-A92FB3DE5B41}"/>
          </ac:picMkLst>
        </pc:picChg>
        <pc:picChg chg="add mod">
          <ac:chgData name="Abbie Morrissey" userId="f0af04da-8c66-486b-a3ca-3c34eb9db22b" providerId="ADAL" clId="{525607CB-178F-46A2-BC09-EF55036B832B}" dt="2026-09-10T20:19:48.943" v="784"/>
          <ac:picMkLst>
            <pc:docMk/>
            <pc:sldMk cId="3220815695" sldId="494"/>
            <ac:picMk id="13" creationId="{08F95CE7-5D83-0620-709F-574C1B8180A4}"/>
          </ac:picMkLst>
        </pc:picChg>
      </pc:sldChg>
      <pc:sldChg chg="delSp add del mod">
        <pc:chgData name="Abbie Morrissey" userId="f0af04da-8c66-486b-a3ca-3c34eb9db22b" providerId="ADAL" clId="{525607CB-178F-46A2-BC09-EF55036B832B}" dt="2026-09-11T10:38:35.818" v="845" actId="47"/>
        <pc:sldMkLst>
          <pc:docMk/>
          <pc:sldMk cId="1156479269" sldId="495"/>
        </pc:sldMkLst>
        <pc:picChg chg="del">
          <ac:chgData name="Abbie Morrissey" userId="f0af04da-8c66-486b-a3ca-3c34eb9db22b" providerId="ADAL" clId="{525607CB-178F-46A2-BC09-EF55036B832B}" dt="2026-09-11T10:38:30.398" v="842" actId="21"/>
          <ac:picMkLst>
            <pc:docMk/>
            <pc:sldMk cId="1156479269" sldId="495"/>
            <ac:picMk id="5" creationId="{E9714E9F-59B0-8D65-53D9-C5B4FAABF2C1}"/>
          </ac:picMkLst>
        </pc:picChg>
      </pc:sldChg>
      <pc:sldChg chg="addSp delSp modSp new mod ord">
        <pc:chgData name="Abbie Morrissey" userId="f0af04da-8c66-486b-a3ca-3c34eb9db22b" providerId="ADAL" clId="{525607CB-178F-46A2-BC09-EF55036B832B}" dt="2026-09-11T11:57:02.325" v="1055" actId="1035"/>
        <pc:sldMkLst>
          <pc:docMk/>
          <pc:sldMk cId="1666674037" sldId="496"/>
        </pc:sldMkLst>
        <pc:spChg chg="mod ord">
          <ac:chgData name="Abbie Morrissey" userId="f0af04da-8c66-486b-a3ca-3c34eb9db22b" providerId="ADAL" clId="{525607CB-178F-46A2-BC09-EF55036B832B}" dt="2026-09-11T11:55:46.009" v="1045" actId="1076"/>
          <ac:spMkLst>
            <pc:docMk/>
            <pc:sldMk cId="1666674037" sldId="496"/>
            <ac:spMk id="2" creationId="{85C933EA-7057-B54B-4828-33B50CF79930}"/>
          </ac:spMkLst>
        </pc:spChg>
        <pc:spChg chg="del">
          <ac:chgData name="Abbie Morrissey" userId="f0af04da-8c66-486b-a3ca-3c34eb9db22b" providerId="ADAL" clId="{525607CB-178F-46A2-BC09-EF55036B832B}" dt="2026-09-11T10:39:03.567" v="847" actId="478"/>
          <ac:spMkLst>
            <pc:docMk/>
            <pc:sldMk cId="1666674037" sldId="496"/>
            <ac:spMk id="3" creationId="{F32E5810-A847-4809-DCA4-15EE0D779725}"/>
          </ac:spMkLst>
        </pc:spChg>
        <pc:spChg chg="del">
          <ac:chgData name="Abbie Morrissey" userId="f0af04da-8c66-486b-a3ca-3c34eb9db22b" providerId="ADAL" clId="{525607CB-178F-46A2-BC09-EF55036B832B}" dt="2026-09-11T10:38:33.428" v="844" actId="478"/>
          <ac:spMkLst>
            <pc:docMk/>
            <pc:sldMk cId="1666674037" sldId="496"/>
            <ac:spMk id="4" creationId="{E0B339F1-551A-1AF2-A4B5-A50B02CE8CA6}"/>
          </ac:spMkLst>
        </pc:spChg>
        <pc:spChg chg="add del mod">
          <ac:chgData name="Abbie Morrissey" userId="f0af04da-8c66-486b-a3ca-3c34eb9db22b" providerId="ADAL" clId="{525607CB-178F-46A2-BC09-EF55036B832B}" dt="2026-09-11T10:44:26.233" v="932" actId="478"/>
          <ac:spMkLst>
            <pc:docMk/>
            <pc:sldMk cId="1666674037" sldId="496"/>
            <ac:spMk id="8" creationId="{5A06014F-E9B4-FF86-411E-68A8A609C8C1}"/>
          </ac:spMkLst>
        </pc:spChg>
        <pc:spChg chg="add mod">
          <ac:chgData name="Abbie Morrissey" userId="f0af04da-8c66-486b-a3ca-3c34eb9db22b" providerId="ADAL" clId="{525607CB-178F-46A2-BC09-EF55036B832B}" dt="2026-09-11T11:44:07.019" v="1020" actId="207"/>
          <ac:spMkLst>
            <pc:docMk/>
            <pc:sldMk cId="1666674037" sldId="496"/>
            <ac:spMk id="9" creationId="{DF9666CF-0955-FBE8-B451-8064E34FE04A}"/>
          </ac:spMkLst>
        </pc:spChg>
        <pc:spChg chg="add mod">
          <ac:chgData name="Abbie Morrissey" userId="f0af04da-8c66-486b-a3ca-3c34eb9db22b" providerId="ADAL" clId="{525607CB-178F-46A2-BC09-EF55036B832B}" dt="2026-09-11T11:43:58.326" v="1019" actId="1076"/>
          <ac:spMkLst>
            <pc:docMk/>
            <pc:sldMk cId="1666674037" sldId="496"/>
            <ac:spMk id="10" creationId="{0A951DC5-6A14-C091-81ED-DFD84E0942DC}"/>
          </ac:spMkLst>
        </pc:spChg>
        <pc:spChg chg="add mod">
          <ac:chgData name="Abbie Morrissey" userId="f0af04da-8c66-486b-a3ca-3c34eb9db22b" providerId="ADAL" clId="{525607CB-178F-46A2-BC09-EF55036B832B}" dt="2026-09-11T11:43:58.326" v="1019" actId="1076"/>
          <ac:spMkLst>
            <pc:docMk/>
            <pc:sldMk cId="1666674037" sldId="496"/>
            <ac:spMk id="11" creationId="{88EFF8B1-D73B-E21C-76C9-4CF6385719AE}"/>
          </ac:spMkLst>
        </pc:spChg>
        <pc:spChg chg="add del mod">
          <ac:chgData name="Abbie Morrissey" userId="f0af04da-8c66-486b-a3ca-3c34eb9db22b" providerId="ADAL" clId="{525607CB-178F-46A2-BC09-EF55036B832B}" dt="2026-09-11T10:44:25.686" v="931" actId="478"/>
          <ac:spMkLst>
            <pc:docMk/>
            <pc:sldMk cId="1666674037" sldId="496"/>
            <ac:spMk id="12" creationId="{43E74790-2F55-3D2A-F056-F0266AC1D0C9}"/>
          </ac:spMkLst>
        </pc:spChg>
        <pc:spChg chg="add mod">
          <ac:chgData name="Abbie Morrissey" userId="f0af04da-8c66-486b-a3ca-3c34eb9db22b" providerId="ADAL" clId="{525607CB-178F-46A2-BC09-EF55036B832B}" dt="2026-09-11T11:55:58.597" v="1046" actId="1076"/>
          <ac:spMkLst>
            <pc:docMk/>
            <pc:sldMk cId="1666674037" sldId="496"/>
            <ac:spMk id="13" creationId="{FCB3330A-A85D-16D9-F36B-DB65AA61A683}"/>
          </ac:spMkLst>
        </pc:spChg>
        <pc:spChg chg="add mod">
          <ac:chgData name="Abbie Morrissey" userId="f0af04da-8c66-486b-a3ca-3c34eb9db22b" providerId="ADAL" clId="{525607CB-178F-46A2-BC09-EF55036B832B}" dt="2026-09-11T11:55:58.597" v="1046" actId="1076"/>
          <ac:spMkLst>
            <pc:docMk/>
            <pc:sldMk cId="1666674037" sldId="496"/>
            <ac:spMk id="14" creationId="{E3A3D5FE-B297-DC96-F98F-A5046E6C9297}"/>
          </ac:spMkLst>
        </pc:spChg>
        <pc:spChg chg="add mod">
          <ac:chgData name="Abbie Morrissey" userId="f0af04da-8c66-486b-a3ca-3c34eb9db22b" providerId="ADAL" clId="{525607CB-178F-46A2-BC09-EF55036B832B}" dt="2026-09-11T11:55:58.597" v="1046" actId="1076"/>
          <ac:spMkLst>
            <pc:docMk/>
            <pc:sldMk cId="1666674037" sldId="496"/>
            <ac:spMk id="15" creationId="{EFA43AA0-8D44-F96E-A38F-D93D204C696D}"/>
          </ac:spMkLst>
        </pc:spChg>
        <pc:picChg chg="add mod">
          <ac:chgData name="Abbie Morrissey" userId="f0af04da-8c66-486b-a3ca-3c34eb9db22b" providerId="ADAL" clId="{525607CB-178F-46A2-BC09-EF55036B832B}" dt="2026-09-11T11:44:53.934" v="1025" actId="1076"/>
          <ac:picMkLst>
            <pc:docMk/>
            <pc:sldMk cId="1666674037" sldId="496"/>
            <ac:picMk id="5" creationId="{E9714E9F-59B0-8D65-53D9-C5B4FAABF2C1}"/>
          </ac:picMkLst>
        </pc:picChg>
        <pc:picChg chg="add del mod">
          <ac:chgData name="Abbie Morrissey" userId="f0af04da-8c66-486b-a3ca-3c34eb9db22b" providerId="ADAL" clId="{525607CB-178F-46A2-BC09-EF55036B832B}" dt="2026-09-11T10:43:11.018" v="914" actId="478"/>
          <ac:picMkLst>
            <pc:docMk/>
            <pc:sldMk cId="1666674037" sldId="496"/>
            <ac:picMk id="7" creationId="{791BD437-1BD6-EA7A-E7D2-DC770443D123}"/>
          </ac:picMkLst>
        </pc:picChg>
        <pc:picChg chg="add mod">
          <ac:chgData name="Abbie Morrissey" userId="f0af04da-8c66-486b-a3ca-3c34eb9db22b" providerId="ADAL" clId="{525607CB-178F-46A2-BC09-EF55036B832B}" dt="2026-09-11T11:56:19.536" v="1048" actId="207"/>
          <ac:picMkLst>
            <pc:docMk/>
            <pc:sldMk cId="1666674037" sldId="496"/>
            <ac:picMk id="17" creationId="{24D7BA6F-B94A-FD69-CAB3-B8E8991CE4D2}"/>
          </ac:picMkLst>
        </pc:picChg>
        <pc:picChg chg="add mod">
          <ac:chgData name="Abbie Morrissey" userId="f0af04da-8c66-486b-a3ca-3c34eb9db22b" providerId="ADAL" clId="{525607CB-178F-46A2-BC09-EF55036B832B}" dt="2026-09-11T11:56:19.536" v="1048" actId="207"/>
          <ac:picMkLst>
            <pc:docMk/>
            <pc:sldMk cId="1666674037" sldId="496"/>
            <ac:picMk id="19" creationId="{BF33B05F-42F8-CBB6-85AD-72684B5B2039}"/>
          </ac:picMkLst>
        </pc:picChg>
        <pc:picChg chg="add mod ord">
          <ac:chgData name="Abbie Morrissey" userId="f0af04da-8c66-486b-a3ca-3c34eb9db22b" providerId="ADAL" clId="{525607CB-178F-46A2-BC09-EF55036B832B}" dt="2026-09-11T11:50:38.567" v="1042" actId="14100"/>
          <ac:picMkLst>
            <pc:docMk/>
            <pc:sldMk cId="1666674037" sldId="496"/>
            <ac:picMk id="20" creationId="{D0339A0F-2178-FA35-728D-F499D2EF64D0}"/>
          </ac:picMkLst>
        </pc:picChg>
        <pc:picChg chg="add del mod ord">
          <ac:chgData name="Abbie Morrissey" userId="f0af04da-8c66-486b-a3ca-3c34eb9db22b" providerId="ADAL" clId="{525607CB-178F-46A2-BC09-EF55036B832B}" dt="2026-09-11T11:56:55.250" v="1054" actId="478"/>
          <ac:picMkLst>
            <pc:docMk/>
            <pc:sldMk cId="1666674037" sldId="496"/>
            <ac:picMk id="21" creationId="{05DF2C61-1F87-2AC2-C55A-7DCC7F8C5499}"/>
          </ac:picMkLst>
        </pc:picChg>
        <pc:picChg chg="add mod ord">
          <ac:chgData name="Abbie Morrissey" userId="f0af04da-8c66-486b-a3ca-3c34eb9db22b" providerId="ADAL" clId="{525607CB-178F-46A2-BC09-EF55036B832B}" dt="2026-09-11T11:56:05.268" v="1047" actId="207"/>
          <ac:picMkLst>
            <pc:docMk/>
            <pc:sldMk cId="1666674037" sldId="496"/>
            <ac:picMk id="22" creationId="{2730795D-B1B5-6562-71D9-5547D7E322E3}"/>
          </ac:picMkLst>
        </pc:picChg>
        <pc:picChg chg="add mod ord">
          <ac:chgData name="Abbie Morrissey" userId="f0af04da-8c66-486b-a3ca-3c34eb9db22b" providerId="ADAL" clId="{525607CB-178F-46A2-BC09-EF55036B832B}" dt="2026-09-11T11:57:02.325" v="1055" actId="1035"/>
          <ac:picMkLst>
            <pc:docMk/>
            <pc:sldMk cId="1666674037" sldId="496"/>
            <ac:picMk id="23" creationId="{9DEE5890-4749-1C1A-96DD-86D0547F097F}"/>
          </ac:picMkLst>
        </pc:picChg>
      </pc:sldChg>
      <pc:sldChg chg="addSp modSp new del">
        <pc:chgData name="Abbie Morrissey" userId="f0af04da-8c66-486b-a3ca-3c34eb9db22b" providerId="ADAL" clId="{525607CB-178F-46A2-BC09-EF55036B832B}" dt="2026-09-11T10:44:14.907" v="928" actId="47"/>
        <pc:sldMkLst>
          <pc:docMk/>
          <pc:sldMk cId="135245709" sldId="497"/>
        </pc:sldMkLst>
        <pc:picChg chg="add mod">
          <ac:chgData name="Abbie Morrissey" userId="f0af04da-8c66-486b-a3ca-3c34eb9db22b" providerId="ADAL" clId="{525607CB-178F-46A2-BC09-EF55036B832B}" dt="2026-09-11T10:44:12.301" v="927"/>
          <ac:picMkLst>
            <pc:docMk/>
            <pc:sldMk cId="135245709" sldId="497"/>
            <ac:picMk id="5" creationId="{E2AE9281-527C-A576-F60B-8D61E2A47E81}"/>
          </ac:picMkLst>
        </pc:picChg>
      </pc:sldChg>
      <pc:sldChg chg="addSp delSp modSp new mod">
        <pc:chgData name="Abbie Morrissey" userId="f0af04da-8c66-486b-a3ca-3c34eb9db22b" providerId="ADAL" clId="{525607CB-178F-46A2-BC09-EF55036B832B}" dt="2026-09-11T12:10:58.987" v="1096" actId="1076"/>
        <pc:sldMkLst>
          <pc:docMk/>
          <pc:sldMk cId="2640529914" sldId="497"/>
        </pc:sldMkLst>
        <pc:spChg chg="del">
          <ac:chgData name="Abbie Morrissey" userId="f0af04da-8c66-486b-a3ca-3c34eb9db22b" providerId="ADAL" clId="{525607CB-178F-46A2-BC09-EF55036B832B}" dt="2026-09-11T12:07:36.968" v="1080" actId="478"/>
          <ac:spMkLst>
            <pc:docMk/>
            <pc:sldMk cId="2640529914" sldId="497"/>
            <ac:spMk id="2" creationId="{B953B297-E323-C43F-BFA5-347B10DAEF87}"/>
          </ac:spMkLst>
        </pc:spChg>
        <pc:spChg chg="del">
          <ac:chgData name="Abbie Morrissey" userId="f0af04da-8c66-486b-a3ca-3c34eb9db22b" providerId="ADAL" clId="{525607CB-178F-46A2-BC09-EF55036B832B}" dt="2026-09-11T12:07:36.968" v="1080" actId="478"/>
          <ac:spMkLst>
            <pc:docMk/>
            <pc:sldMk cId="2640529914" sldId="497"/>
            <ac:spMk id="3" creationId="{592D6349-3BEE-70DF-D9CC-CD331DCC5E04}"/>
          </ac:spMkLst>
        </pc:spChg>
        <pc:spChg chg="del">
          <ac:chgData name="Abbie Morrissey" userId="f0af04da-8c66-486b-a3ca-3c34eb9db22b" providerId="ADAL" clId="{525607CB-178F-46A2-BC09-EF55036B832B}" dt="2026-09-11T12:09:24.830" v="1092" actId="931"/>
          <ac:spMkLst>
            <pc:docMk/>
            <pc:sldMk cId="2640529914" sldId="497"/>
            <ac:spMk id="4" creationId="{FB9A6B1B-E321-CBF9-03A3-5BC56BB491F8}"/>
          </ac:spMkLst>
        </pc:spChg>
        <pc:spChg chg="add mod">
          <ac:chgData name="Abbie Morrissey" userId="f0af04da-8c66-486b-a3ca-3c34eb9db22b" providerId="ADAL" clId="{525607CB-178F-46A2-BC09-EF55036B832B}" dt="2026-09-11T12:10:58.987" v="1096" actId="1076"/>
          <ac:spMkLst>
            <pc:docMk/>
            <pc:sldMk cId="2640529914" sldId="497"/>
            <ac:spMk id="5" creationId="{F01D29BF-C7C6-1431-8EDB-ADEC1C5B6FF9}"/>
          </ac:spMkLst>
        </pc:spChg>
        <pc:spChg chg="add mod">
          <ac:chgData name="Abbie Morrissey" userId="f0af04da-8c66-486b-a3ca-3c34eb9db22b" providerId="ADAL" clId="{525607CB-178F-46A2-BC09-EF55036B832B}" dt="2026-09-11T12:10:58.987" v="1096" actId="1076"/>
          <ac:spMkLst>
            <pc:docMk/>
            <pc:sldMk cId="2640529914" sldId="497"/>
            <ac:spMk id="6" creationId="{4D66AF68-DC96-0703-CC17-A9889BF5735F}"/>
          </ac:spMkLst>
        </pc:spChg>
        <pc:picChg chg="add mod">
          <ac:chgData name="Abbie Morrissey" userId="f0af04da-8c66-486b-a3ca-3c34eb9db22b" providerId="ADAL" clId="{525607CB-178F-46A2-BC09-EF55036B832B}" dt="2026-09-11T12:10:58.987" v="1096" actId="1076"/>
          <ac:picMkLst>
            <pc:docMk/>
            <pc:sldMk cId="2640529914" sldId="497"/>
            <ac:picMk id="8" creationId="{F7898906-2F34-117D-CA71-2901E0B536DA}"/>
          </ac:picMkLst>
        </pc:picChg>
        <pc:picChg chg="add mod">
          <ac:chgData name="Abbie Morrissey" userId="f0af04da-8c66-486b-a3ca-3c34eb9db22b" providerId="ADAL" clId="{525607CB-178F-46A2-BC09-EF55036B832B}" dt="2026-09-11T12:10:50.621" v="1095" actId="14826"/>
          <ac:picMkLst>
            <pc:docMk/>
            <pc:sldMk cId="2640529914" sldId="497"/>
            <ac:picMk id="9" creationId="{3553C0BE-0D2A-06E1-D0FA-3C99FADB5CB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3066F4-6A92-C24A-8AD0-ABCE34F4ED18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7ACFF-8F6E-C94B-8720-824E4BF4E2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7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381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/>
              <a:t>Conference at </a:t>
            </a:r>
            <a:r>
              <a:rPr lang="en-GB" b="0" dirty="0" err="1"/>
              <a:t>Dauntseys</a:t>
            </a:r>
            <a:endParaRPr lang="en-GB" b="0" dirty="0"/>
          </a:p>
          <a:p>
            <a:endParaRPr lang="en-GB" b="0" dirty="0"/>
          </a:p>
          <a:p>
            <a:r>
              <a:rPr lang="en-GB" b="0" dirty="0"/>
              <a:t>EARLY BIRD £55</a:t>
            </a:r>
          </a:p>
          <a:p>
            <a:r>
              <a:rPr lang="en-GB" b="0" dirty="0"/>
              <a:t>GENERAL £80</a:t>
            </a:r>
          </a:p>
          <a:p>
            <a:r>
              <a:rPr lang="en-GB" b="0" dirty="0"/>
              <a:t> Early bird ends 25</a:t>
            </a:r>
            <a:r>
              <a:rPr lang="en-GB" b="0" baseline="30000" dirty="0"/>
              <a:t>th</a:t>
            </a:r>
            <a:r>
              <a:rPr lang="en-GB" b="0" dirty="0"/>
              <a:t> September </a:t>
            </a:r>
          </a:p>
          <a:p>
            <a:r>
              <a:rPr lang="en-GB" b="0"/>
              <a:t>LUSU </a:t>
            </a:r>
            <a:r>
              <a:rPr lang="en-GB" b="0" dirty="0"/>
              <a:t>– inclusion</a:t>
            </a:r>
          </a:p>
          <a:p>
            <a:r>
              <a:rPr lang="en-GB" b="0" dirty="0"/>
              <a:t>Cross curricular – OAA</a:t>
            </a:r>
          </a:p>
          <a:p>
            <a:r>
              <a:rPr lang="en-GB" b="0" dirty="0"/>
              <a:t>Me -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E7ACFF-8F6E-C94B-8720-824E4BF4E2D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02357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9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KS2</a:t>
            </a:r>
          </a:p>
          <a:p>
            <a:endParaRPr lang="en-GB" dirty="0"/>
          </a:p>
          <a:p>
            <a:r>
              <a:rPr lang="en-GB" dirty="0"/>
              <a:t>25m: 54-84%</a:t>
            </a:r>
          </a:p>
          <a:p>
            <a:endParaRPr lang="en-GB" dirty="0"/>
          </a:p>
          <a:p>
            <a:r>
              <a:rPr lang="en-GB" dirty="0"/>
              <a:t>Strokes: up from 82%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17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effectLst/>
                <a:latin typeface="-apple-system"/>
              </a:rPr>
              <a:t>KS1 will be before Xmas, multi-sports with a Christmas theme.</a:t>
            </a:r>
          </a:p>
          <a:p>
            <a:r>
              <a:rPr lang="en-GB" dirty="0">
                <a:effectLst/>
                <a:latin typeface="-apple-system"/>
              </a:rPr>
              <a:t> </a:t>
            </a:r>
          </a:p>
          <a:p>
            <a:r>
              <a:rPr lang="en-GB" dirty="0">
                <a:effectLst/>
                <a:latin typeface="-apple-system"/>
              </a:rPr>
              <a:t>Likely to be indoors (for weather reasons), but locations are TBC</a:t>
            </a:r>
          </a:p>
          <a:p>
            <a:r>
              <a:rPr lang="en-GB" dirty="0">
                <a:effectLst/>
                <a:latin typeface="-apple-system"/>
              </a:rPr>
              <a:t> </a:t>
            </a:r>
          </a:p>
          <a:p>
            <a:r>
              <a:rPr lang="en-GB" dirty="0">
                <a:effectLst/>
                <a:latin typeface="-apple-system"/>
              </a:rPr>
              <a:t>Not sure if you can ask, but if any schools have a good link to a secondary that would let them use their hall, we'd be interested in having a discussion</a:t>
            </a:r>
          </a:p>
          <a:p>
            <a:r>
              <a:rPr lang="en-GB" dirty="0">
                <a:effectLst/>
                <a:latin typeface="-apple-system"/>
              </a:rPr>
              <a:t> 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901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089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Will send after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7ACFF-8F6E-C94B-8720-824E4BF4E2D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86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5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6.png"/><Relationship Id="rId4" Type="http://schemas.openxmlformats.org/officeDocument/2006/relationships/image" Target="../media/image23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4BFFF087-9FB3-E3FB-18B2-E525EA846CF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971524" y="3714917"/>
            <a:ext cx="10031730" cy="3021853"/>
          </a:xfrm>
          <a:prstGeom prst="rect">
            <a:avLst/>
          </a:prstGeom>
        </p:spPr>
        <p:txBody>
          <a:bodyPr vert="horz" wrap="square" lIns="0" tIns="241935" rIns="0" bIns="0" rtlCol="0">
            <a:spAutoFit/>
          </a:bodyPr>
          <a:lstStyle>
            <a:lvl1pPr>
              <a:defRPr>
                <a:solidFill>
                  <a:schemeClr val="bg1"/>
                </a:solidFill>
                <a:latin typeface="Azeret"/>
              </a:defRPr>
            </a:lvl1pPr>
          </a:lstStyle>
          <a:p>
            <a:pPr marL="12700" marR="19685">
              <a:lnSpc>
                <a:spcPts val="10830"/>
              </a:lnSpc>
              <a:spcBef>
                <a:spcPts val="1905"/>
              </a:spcBef>
            </a:pPr>
            <a:r>
              <a:rPr sz="10450" spc="-114" dirty="0"/>
              <a:t>Document</a:t>
            </a:r>
            <a:r>
              <a:rPr sz="10450" spc="-450" dirty="0"/>
              <a:t> </a:t>
            </a:r>
            <a:br>
              <a:rPr lang="en-GB" sz="10450" spc="-450" dirty="0"/>
            </a:br>
            <a:r>
              <a:rPr lang="en-GB" sz="10450" spc="-450" dirty="0"/>
              <a:t>Title or Heading</a:t>
            </a:r>
            <a:endParaRPr lang="en-GB" sz="10450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2934B2-DDED-D9B4-7D5A-6743522FD6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73415" y="-258847"/>
            <a:ext cx="9731808" cy="12234104"/>
          </a:xfrm>
          <a:custGeom>
            <a:avLst/>
            <a:gdLst>
              <a:gd name="connsiteX0" fmla="*/ 0 w 7620000"/>
              <a:gd name="connsiteY0" fmla="*/ 3162300 h 6324600"/>
              <a:gd name="connsiteX1" fmla="*/ 727645 w 7620000"/>
              <a:gd name="connsiteY1" fmla="*/ 1207895 h 6324600"/>
              <a:gd name="connsiteX2" fmla="*/ 2632645 w 7620000"/>
              <a:gd name="connsiteY2" fmla="*/ 7 h 6324600"/>
              <a:gd name="connsiteX3" fmla="*/ 4987355 w 7620000"/>
              <a:gd name="connsiteY3" fmla="*/ 7 h 6324600"/>
              <a:gd name="connsiteX4" fmla="*/ 6892355 w 7620000"/>
              <a:gd name="connsiteY4" fmla="*/ 1207895 h 6324600"/>
              <a:gd name="connsiteX5" fmla="*/ 7620000 w 7620000"/>
              <a:gd name="connsiteY5" fmla="*/ 3162300 h 6324600"/>
              <a:gd name="connsiteX6" fmla="*/ 6892355 w 7620000"/>
              <a:gd name="connsiteY6" fmla="*/ 5116705 h 6324600"/>
              <a:gd name="connsiteX7" fmla="*/ 4987355 w 7620000"/>
              <a:gd name="connsiteY7" fmla="*/ 6324593 h 6324600"/>
              <a:gd name="connsiteX8" fmla="*/ 2632645 w 7620000"/>
              <a:gd name="connsiteY8" fmla="*/ 6324593 h 6324600"/>
              <a:gd name="connsiteX9" fmla="*/ 727645 w 7620000"/>
              <a:gd name="connsiteY9" fmla="*/ 5116705 h 6324600"/>
              <a:gd name="connsiteX10" fmla="*/ 0 w 7620000"/>
              <a:gd name="connsiteY10" fmla="*/ 3162300 h 6324600"/>
              <a:gd name="connsiteX0" fmla="*/ 0 w 7620000"/>
              <a:gd name="connsiteY0" fmla="*/ 4798588 h 7960881"/>
              <a:gd name="connsiteX1" fmla="*/ 727645 w 7620000"/>
              <a:gd name="connsiteY1" fmla="*/ 2844183 h 7960881"/>
              <a:gd name="connsiteX2" fmla="*/ 2512330 w 7620000"/>
              <a:gd name="connsiteY2" fmla="*/ 0 h 7960881"/>
              <a:gd name="connsiteX3" fmla="*/ 4987355 w 7620000"/>
              <a:gd name="connsiteY3" fmla="*/ 1636295 h 7960881"/>
              <a:gd name="connsiteX4" fmla="*/ 6892355 w 7620000"/>
              <a:gd name="connsiteY4" fmla="*/ 2844183 h 7960881"/>
              <a:gd name="connsiteX5" fmla="*/ 7620000 w 7620000"/>
              <a:gd name="connsiteY5" fmla="*/ 4798588 h 7960881"/>
              <a:gd name="connsiteX6" fmla="*/ 6892355 w 7620000"/>
              <a:gd name="connsiteY6" fmla="*/ 6752993 h 7960881"/>
              <a:gd name="connsiteX7" fmla="*/ 4987355 w 7620000"/>
              <a:gd name="connsiteY7" fmla="*/ 7960881 h 7960881"/>
              <a:gd name="connsiteX8" fmla="*/ 2632645 w 7620000"/>
              <a:gd name="connsiteY8" fmla="*/ 7960881 h 7960881"/>
              <a:gd name="connsiteX9" fmla="*/ 727645 w 7620000"/>
              <a:gd name="connsiteY9" fmla="*/ 6752993 h 7960881"/>
              <a:gd name="connsiteX10" fmla="*/ 0 w 7620000"/>
              <a:gd name="connsiteY10" fmla="*/ 4798588 h 7960881"/>
              <a:gd name="connsiteX0" fmla="*/ 1702734 w 9322734"/>
              <a:gd name="connsiteY0" fmla="*/ 4798588 h 7960881"/>
              <a:gd name="connsiteX1" fmla="*/ 0 w 9322734"/>
              <a:gd name="connsiteY1" fmla="*/ 3205131 h 7960881"/>
              <a:gd name="connsiteX2" fmla="*/ 4215064 w 9322734"/>
              <a:gd name="connsiteY2" fmla="*/ 0 h 7960881"/>
              <a:gd name="connsiteX3" fmla="*/ 6690089 w 9322734"/>
              <a:gd name="connsiteY3" fmla="*/ 1636295 h 7960881"/>
              <a:gd name="connsiteX4" fmla="*/ 8595089 w 9322734"/>
              <a:gd name="connsiteY4" fmla="*/ 2844183 h 7960881"/>
              <a:gd name="connsiteX5" fmla="*/ 9322734 w 9322734"/>
              <a:gd name="connsiteY5" fmla="*/ 4798588 h 7960881"/>
              <a:gd name="connsiteX6" fmla="*/ 8595089 w 9322734"/>
              <a:gd name="connsiteY6" fmla="*/ 6752993 h 7960881"/>
              <a:gd name="connsiteX7" fmla="*/ 6690089 w 9322734"/>
              <a:gd name="connsiteY7" fmla="*/ 7960881 h 7960881"/>
              <a:gd name="connsiteX8" fmla="*/ 4335379 w 9322734"/>
              <a:gd name="connsiteY8" fmla="*/ 7960881 h 7960881"/>
              <a:gd name="connsiteX9" fmla="*/ 2430379 w 9322734"/>
              <a:gd name="connsiteY9" fmla="*/ 6752993 h 7960881"/>
              <a:gd name="connsiteX10" fmla="*/ 1702734 w 9322734"/>
              <a:gd name="connsiteY10" fmla="*/ 4798588 h 7960881"/>
              <a:gd name="connsiteX0" fmla="*/ 2304313 w 9322734"/>
              <a:gd name="connsiteY0" fmla="*/ 6579262 h 7960881"/>
              <a:gd name="connsiteX1" fmla="*/ 0 w 9322734"/>
              <a:gd name="connsiteY1" fmla="*/ 3205131 h 7960881"/>
              <a:gd name="connsiteX2" fmla="*/ 4215064 w 9322734"/>
              <a:gd name="connsiteY2" fmla="*/ 0 h 7960881"/>
              <a:gd name="connsiteX3" fmla="*/ 6690089 w 9322734"/>
              <a:gd name="connsiteY3" fmla="*/ 1636295 h 7960881"/>
              <a:gd name="connsiteX4" fmla="*/ 8595089 w 9322734"/>
              <a:gd name="connsiteY4" fmla="*/ 2844183 h 7960881"/>
              <a:gd name="connsiteX5" fmla="*/ 9322734 w 9322734"/>
              <a:gd name="connsiteY5" fmla="*/ 4798588 h 7960881"/>
              <a:gd name="connsiteX6" fmla="*/ 8595089 w 9322734"/>
              <a:gd name="connsiteY6" fmla="*/ 6752993 h 7960881"/>
              <a:gd name="connsiteX7" fmla="*/ 6690089 w 9322734"/>
              <a:gd name="connsiteY7" fmla="*/ 7960881 h 7960881"/>
              <a:gd name="connsiteX8" fmla="*/ 4335379 w 9322734"/>
              <a:gd name="connsiteY8" fmla="*/ 7960881 h 7960881"/>
              <a:gd name="connsiteX9" fmla="*/ 2430379 w 9322734"/>
              <a:gd name="connsiteY9" fmla="*/ 6752993 h 7960881"/>
              <a:gd name="connsiteX10" fmla="*/ 2304313 w 9322734"/>
              <a:gd name="connsiteY10" fmla="*/ 6579262 h 7960881"/>
              <a:gd name="connsiteX0" fmla="*/ 2304313 w 9322734"/>
              <a:gd name="connsiteY0" fmla="*/ 6579262 h 8509604"/>
              <a:gd name="connsiteX1" fmla="*/ 0 w 9322734"/>
              <a:gd name="connsiteY1" fmla="*/ 3205131 h 8509604"/>
              <a:gd name="connsiteX2" fmla="*/ 4215064 w 9322734"/>
              <a:gd name="connsiteY2" fmla="*/ 0 h 8509604"/>
              <a:gd name="connsiteX3" fmla="*/ 6690089 w 9322734"/>
              <a:gd name="connsiteY3" fmla="*/ 1636295 h 8509604"/>
              <a:gd name="connsiteX4" fmla="*/ 8595089 w 9322734"/>
              <a:gd name="connsiteY4" fmla="*/ 2844183 h 8509604"/>
              <a:gd name="connsiteX5" fmla="*/ 9322734 w 9322734"/>
              <a:gd name="connsiteY5" fmla="*/ 4798588 h 8509604"/>
              <a:gd name="connsiteX6" fmla="*/ 8595089 w 9322734"/>
              <a:gd name="connsiteY6" fmla="*/ 6752993 h 8509604"/>
              <a:gd name="connsiteX7" fmla="*/ 6690089 w 9322734"/>
              <a:gd name="connsiteY7" fmla="*/ 7960881 h 8509604"/>
              <a:gd name="connsiteX8" fmla="*/ 4335379 w 9322734"/>
              <a:gd name="connsiteY8" fmla="*/ 7960881 h 8509604"/>
              <a:gd name="connsiteX9" fmla="*/ 2069432 w 9322734"/>
              <a:gd name="connsiteY9" fmla="*/ 8509604 h 8509604"/>
              <a:gd name="connsiteX10" fmla="*/ 2304313 w 9322734"/>
              <a:gd name="connsiteY10" fmla="*/ 6579262 h 8509604"/>
              <a:gd name="connsiteX0" fmla="*/ 2304313 w 9322734"/>
              <a:gd name="connsiteY0" fmla="*/ 6579262 h 10367197"/>
              <a:gd name="connsiteX1" fmla="*/ 0 w 9322734"/>
              <a:gd name="connsiteY1" fmla="*/ 3205131 h 10367197"/>
              <a:gd name="connsiteX2" fmla="*/ 4215064 w 9322734"/>
              <a:gd name="connsiteY2" fmla="*/ 0 h 10367197"/>
              <a:gd name="connsiteX3" fmla="*/ 6690089 w 9322734"/>
              <a:gd name="connsiteY3" fmla="*/ 1636295 h 10367197"/>
              <a:gd name="connsiteX4" fmla="*/ 8595089 w 9322734"/>
              <a:gd name="connsiteY4" fmla="*/ 2844183 h 10367197"/>
              <a:gd name="connsiteX5" fmla="*/ 9322734 w 9322734"/>
              <a:gd name="connsiteY5" fmla="*/ 4798588 h 10367197"/>
              <a:gd name="connsiteX6" fmla="*/ 8595089 w 9322734"/>
              <a:gd name="connsiteY6" fmla="*/ 6752993 h 10367197"/>
              <a:gd name="connsiteX7" fmla="*/ 6690089 w 9322734"/>
              <a:gd name="connsiteY7" fmla="*/ 7960881 h 10367197"/>
              <a:gd name="connsiteX8" fmla="*/ 2963779 w 9322734"/>
              <a:gd name="connsiteY8" fmla="*/ 10367197 h 10367197"/>
              <a:gd name="connsiteX9" fmla="*/ 2069432 w 9322734"/>
              <a:gd name="connsiteY9" fmla="*/ 8509604 h 10367197"/>
              <a:gd name="connsiteX10" fmla="*/ 2304313 w 9322734"/>
              <a:gd name="connsiteY10" fmla="*/ 6579262 h 10367197"/>
              <a:gd name="connsiteX0" fmla="*/ 2304313 w 9322734"/>
              <a:gd name="connsiteY0" fmla="*/ 6579262 h 12195997"/>
              <a:gd name="connsiteX1" fmla="*/ 0 w 9322734"/>
              <a:gd name="connsiteY1" fmla="*/ 3205131 h 12195997"/>
              <a:gd name="connsiteX2" fmla="*/ 4215064 w 9322734"/>
              <a:gd name="connsiteY2" fmla="*/ 0 h 12195997"/>
              <a:gd name="connsiteX3" fmla="*/ 6690089 w 9322734"/>
              <a:gd name="connsiteY3" fmla="*/ 1636295 h 12195997"/>
              <a:gd name="connsiteX4" fmla="*/ 8595089 w 9322734"/>
              <a:gd name="connsiteY4" fmla="*/ 2844183 h 12195997"/>
              <a:gd name="connsiteX5" fmla="*/ 9322734 w 9322734"/>
              <a:gd name="connsiteY5" fmla="*/ 4798588 h 12195997"/>
              <a:gd name="connsiteX6" fmla="*/ 8595089 w 9322734"/>
              <a:gd name="connsiteY6" fmla="*/ 6752993 h 12195997"/>
              <a:gd name="connsiteX7" fmla="*/ 6762278 w 9322734"/>
              <a:gd name="connsiteY7" fmla="*/ 12195997 h 12195997"/>
              <a:gd name="connsiteX8" fmla="*/ 2963779 w 9322734"/>
              <a:gd name="connsiteY8" fmla="*/ 10367197 h 12195997"/>
              <a:gd name="connsiteX9" fmla="*/ 2069432 w 9322734"/>
              <a:gd name="connsiteY9" fmla="*/ 8509604 h 12195997"/>
              <a:gd name="connsiteX10" fmla="*/ 2304313 w 9322734"/>
              <a:gd name="connsiteY10" fmla="*/ 6579262 h 12195997"/>
              <a:gd name="connsiteX0" fmla="*/ 2304313 w 10953278"/>
              <a:gd name="connsiteY0" fmla="*/ 6579262 h 12195997"/>
              <a:gd name="connsiteX1" fmla="*/ 0 w 10953278"/>
              <a:gd name="connsiteY1" fmla="*/ 3205131 h 12195997"/>
              <a:gd name="connsiteX2" fmla="*/ 4215064 w 10953278"/>
              <a:gd name="connsiteY2" fmla="*/ 0 h 12195997"/>
              <a:gd name="connsiteX3" fmla="*/ 6690089 w 10953278"/>
              <a:gd name="connsiteY3" fmla="*/ 1636295 h 12195997"/>
              <a:gd name="connsiteX4" fmla="*/ 8595089 w 10953278"/>
              <a:gd name="connsiteY4" fmla="*/ 2844183 h 12195997"/>
              <a:gd name="connsiteX5" fmla="*/ 9322734 w 10953278"/>
              <a:gd name="connsiteY5" fmla="*/ 4798588 h 12195997"/>
              <a:gd name="connsiteX6" fmla="*/ 10953278 w 10953278"/>
              <a:gd name="connsiteY6" fmla="*/ 10891856 h 12195997"/>
              <a:gd name="connsiteX7" fmla="*/ 6762278 w 10953278"/>
              <a:gd name="connsiteY7" fmla="*/ 12195997 h 12195997"/>
              <a:gd name="connsiteX8" fmla="*/ 2963779 w 10953278"/>
              <a:gd name="connsiteY8" fmla="*/ 10367197 h 12195997"/>
              <a:gd name="connsiteX9" fmla="*/ 2069432 w 10953278"/>
              <a:gd name="connsiteY9" fmla="*/ 8509604 h 12195997"/>
              <a:gd name="connsiteX10" fmla="*/ 2304313 w 10953278"/>
              <a:gd name="connsiteY10" fmla="*/ 6579262 h 12195997"/>
              <a:gd name="connsiteX0" fmla="*/ 2304313 w 10953278"/>
              <a:gd name="connsiteY0" fmla="*/ 6579262 h 12147870"/>
              <a:gd name="connsiteX1" fmla="*/ 0 w 10953278"/>
              <a:gd name="connsiteY1" fmla="*/ 3205131 h 12147870"/>
              <a:gd name="connsiteX2" fmla="*/ 4215064 w 10953278"/>
              <a:gd name="connsiteY2" fmla="*/ 0 h 12147870"/>
              <a:gd name="connsiteX3" fmla="*/ 6690089 w 10953278"/>
              <a:gd name="connsiteY3" fmla="*/ 1636295 h 12147870"/>
              <a:gd name="connsiteX4" fmla="*/ 8595089 w 10953278"/>
              <a:gd name="connsiteY4" fmla="*/ 2844183 h 12147870"/>
              <a:gd name="connsiteX5" fmla="*/ 9322734 w 10953278"/>
              <a:gd name="connsiteY5" fmla="*/ 4798588 h 12147870"/>
              <a:gd name="connsiteX6" fmla="*/ 10953278 w 10953278"/>
              <a:gd name="connsiteY6" fmla="*/ 10891856 h 12147870"/>
              <a:gd name="connsiteX7" fmla="*/ 6714152 w 10953278"/>
              <a:gd name="connsiteY7" fmla="*/ 12147870 h 12147870"/>
              <a:gd name="connsiteX8" fmla="*/ 2963779 w 10953278"/>
              <a:gd name="connsiteY8" fmla="*/ 10367197 h 12147870"/>
              <a:gd name="connsiteX9" fmla="*/ 2069432 w 10953278"/>
              <a:gd name="connsiteY9" fmla="*/ 8509604 h 12147870"/>
              <a:gd name="connsiteX10" fmla="*/ 2304313 w 10953278"/>
              <a:gd name="connsiteY10" fmla="*/ 6579262 h 12147870"/>
              <a:gd name="connsiteX0" fmla="*/ 2304313 w 10953278"/>
              <a:gd name="connsiteY0" fmla="*/ 6579262 h 12147870"/>
              <a:gd name="connsiteX1" fmla="*/ 0 w 10953278"/>
              <a:gd name="connsiteY1" fmla="*/ 3205131 h 12147870"/>
              <a:gd name="connsiteX2" fmla="*/ 4215064 w 10953278"/>
              <a:gd name="connsiteY2" fmla="*/ 0 h 12147870"/>
              <a:gd name="connsiteX3" fmla="*/ 6690089 w 10953278"/>
              <a:gd name="connsiteY3" fmla="*/ 1636295 h 12147870"/>
              <a:gd name="connsiteX4" fmla="*/ 8595089 w 10953278"/>
              <a:gd name="connsiteY4" fmla="*/ 2844183 h 12147870"/>
              <a:gd name="connsiteX5" fmla="*/ 10886839 w 10953278"/>
              <a:gd name="connsiteY5" fmla="*/ 4557956 h 12147870"/>
              <a:gd name="connsiteX6" fmla="*/ 10953278 w 10953278"/>
              <a:gd name="connsiteY6" fmla="*/ 10891856 h 12147870"/>
              <a:gd name="connsiteX7" fmla="*/ 6714152 w 10953278"/>
              <a:gd name="connsiteY7" fmla="*/ 12147870 h 12147870"/>
              <a:gd name="connsiteX8" fmla="*/ 2963779 w 10953278"/>
              <a:gd name="connsiteY8" fmla="*/ 10367197 h 12147870"/>
              <a:gd name="connsiteX9" fmla="*/ 2069432 w 10953278"/>
              <a:gd name="connsiteY9" fmla="*/ 8509604 h 12147870"/>
              <a:gd name="connsiteX10" fmla="*/ 2304313 w 10953278"/>
              <a:gd name="connsiteY10" fmla="*/ 6579262 h 12147870"/>
              <a:gd name="connsiteX0" fmla="*/ 2304313 w 10886839"/>
              <a:gd name="connsiteY0" fmla="*/ 6579262 h 12147870"/>
              <a:gd name="connsiteX1" fmla="*/ 0 w 10886839"/>
              <a:gd name="connsiteY1" fmla="*/ 3205131 h 12147870"/>
              <a:gd name="connsiteX2" fmla="*/ 4215064 w 10886839"/>
              <a:gd name="connsiteY2" fmla="*/ 0 h 12147870"/>
              <a:gd name="connsiteX3" fmla="*/ 6690089 w 10886839"/>
              <a:gd name="connsiteY3" fmla="*/ 1636295 h 12147870"/>
              <a:gd name="connsiteX4" fmla="*/ 8595089 w 10886839"/>
              <a:gd name="connsiteY4" fmla="*/ 2844183 h 12147870"/>
              <a:gd name="connsiteX5" fmla="*/ 10886839 w 10886839"/>
              <a:gd name="connsiteY5" fmla="*/ 4557956 h 12147870"/>
              <a:gd name="connsiteX6" fmla="*/ 9701994 w 10886839"/>
              <a:gd name="connsiteY6" fmla="*/ 11830319 h 12147870"/>
              <a:gd name="connsiteX7" fmla="*/ 6714152 w 10886839"/>
              <a:gd name="connsiteY7" fmla="*/ 12147870 h 12147870"/>
              <a:gd name="connsiteX8" fmla="*/ 2963779 w 10886839"/>
              <a:gd name="connsiteY8" fmla="*/ 10367197 h 12147870"/>
              <a:gd name="connsiteX9" fmla="*/ 2069432 w 10886839"/>
              <a:gd name="connsiteY9" fmla="*/ 8509604 h 12147870"/>
              <a:gd name="connsiteX10" fmla="*/ 2304313 w 10886839"/>
              <a:gd name="connsiteY10" fmla="*/ 6579262 h 12147870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8595089 w 9701994"/>
              <a:gd name="connsiteY4" fmla="*/ 3098859 h 12402546"/>
              <a:gd name="connsiteX5" fmla="*/ 9515239 w 9701994"/>
              <a:gd name="connsiteY5" fmla="*/ 0 h 12402546"/>
              <a:gd name="connsiteX6" fmla="*/ 9701994 w 9701994"/>
              <a:gd name="connsiteY6" fmla="*/ 12084995 h 12402546"/>
              <a:gd name="connsiteX7" fmla="*/ 6714152 w 9701994"/>
              <a:gd name="connsiteY7" fmla="*/ 12402546 h 12402546"/>
              <a:gd name="connsiteX8" fmla="*/ 2963779 w 9701994"/>
              <a:gd name="connsiteY8" fmla="*/ 10621873 h 12402546"/>
              <a:gd name="connsiteX9" fmla="*/ 2069432 w 9701994"/>
              <a:gd name="connsiteY9" fmla="*/ 8764280 h 12402546"/>
              <a:gd name="connsiteX10" fmla="*/ 2304313 w 9701994"/>
              <a:gd name="connsiteY10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8017573 w 9701994"/>
              <a:gd name="connsiteY4" fmla="*/ 66901 h 12402546"/>
              <a:gd name="connsiteX5" fmla="*/ 9515239 w 9701994"/>
              <a:gd name="connsiteY5" fmla="*/ 0 h 12402546"/>
              <a:gd name="connsiteX6" fmla="*/ 9701994 w 9701994"/>
              <a:gd name="connsiteY6" fmla="*/ 12084995 h 12402546"/>
              <a:gd name="connsiteX7" fmla="*/ 6714152 w 9701994"/>
              <a:gd name="connsiteY7" fmla="*/ 12402546 h 12402546"/>
              <a:gd name="connsiteX8" fmla="*/ 2963779 w 9701994"/>
              <a:gd name="connsiteY8" fmla="*/ 10621873 h 12402546"/>
              <a:gd name="connsiteX9" fmla="*/ 2069432 w 9701994"/>
              <a:gd name="connsiteY9" fmla="*/ 8764280 h 12402546"/>
              <a:gd name="connsiteX10" fmla="*/ 2304313 w 9701994"/>
              <a:gd name="connsiteY10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9515239 w 9701994"/>
              <a:gd name="connsiteY4" fmla="*/ 0 h 12402546"/>
              <a:gd name="connsiteX5" fmla="*/ 9701994 w 9701994"/>
              <a:gd name="connsiteY5" fmla="*/ 12084995 h 12402546"/>
              <a:gd name="connsiteX6" fmla="*/ 6714152 w 9701994"/>
              <a:gd name="connsiteY6" fmla="*/ 12402546 h 12402546"/>
              <a:gd name="connsiteX7" fmla="*/ 2963779 w 9701994"/>
              <a:gd name="connsiteY7" fmla="*/ 10621873 h 12402546"/>
              <a:gd name="connsiteX8" fmla="*/ 2069432 w 9701994"/>
              <a:gd name="connsiteY8" fmla="*/ 8764280 h 12402546"/>
              <a:gd name="connsiteX9" fmla="*/ 2304313 w 9701994"/>
              <a:gd name="connsiteY9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906657 w 9701994"/>
              <a:gd name="connsiteY3" fmla="*/ 302803 h 12402546"/>
              <a:gd name="connsiteX4" fmla="*/ 9515239 w 9701994"/>
              <a:gd name="connsiteY4" fmla="*/ 0 h 12402546"/>
              <a:gd name="connsiteX5" fmla="*/ 9701994 w 9701994"/>
              <a:gd name="connsiteY5" fmla="*/ 12084995 h 12402546"/>
              <a:gd name="connsiteX6" fmla="*/ 6714152 w 9701994"/>
              <a:gd name="connsiteY6" fmla="*/ 12402546 h 12402546"/>
              <a:gd name="connsiteX7" fmla="*/ 2963779 w 9701994"/>
              <a:gd name="connsiteY7" fmla="*/ 10621873 h 12402546"/>
              <a:gd name="connsiteX8" fmla="*/ 2069432 w 9701994"/>
              <a:gd name="connsiteY8" fmla="*/ 8764280 h 12402546"/>
              <a:gd name="connsiteX9" fmla="*/ 2304313 w 9701994"/>
              <a:gd name="connsiteY9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9515239 w 9701994"/>
              <a:gd name="connsiteY3" fmla="*/ 0 h 12402546"/>
              <a:gd name="connsiteX4" fmla="*/ 9701994 w 9701994"/>
              <a:gd name="connsiteY4" fmla="*/ 12084995 h 12402546"/>
              <a:gd name="connsiteX5" fmla="*/ 6714152 w 9701994"/>
              <a:gd name="connsiteY5" fmla="*/ 12402546 h 12402546"/>
              <a:gd name="connsiteX6" fmla="*/ 2963779 w 9701994"/>
              <a:gd name="connsiteY6" fmla="*/ 10621873 h 12402546"/>
              <a:gd name="connsiteX7" fmla="*/ 2069432 w 9701994"/>
              <a:gd name="connsiteY7" fmla="*/ 8764280 h 12402546"/>
              <a:gd name="connsiteX8" fmla="*/ 2304313 w 9701994"/>
              <a:gd name="connsiteY8" fmla="*/ 6833938 h 12402546"/>
              <a:gd name="connsiteX0" fmla="*/ 2304313 w 9731808"/>
              <a:gd name="connsiteY0" fmla="*/ 6665496 h 12234104"/>
              <a:gd name="connsiteX1" fmla="*/ 0 w 9731808"/>
              <a:gd name="connsiteY1" fmla="*/ 3291365 h 12234104"/>
              <a:gd name="connsiteX2" fmla="*/ 4215064 w 9731808"/>
              <a:gd name="connsiteY2" fmla="*/ 86234 h 12234104"/>
              <a:gd name="connsiteX3" fmla="*/ 9731808 w 9731808"/>
              <a:gd name="connsiteY3" fmla="*/ 0 h 12234104"/>
              <a:gd name="connsiteX4" fmla="*/ 9701994 w 9731808"/>
              <a:gd name="connsiteY4" fmla="*/ 11916553 h 12234104"/>
              <a:gd name="connsiteX5" fmla="*/ 6714152 w 9731808"/>
              <a:gd name="connsiteY5" fmla="*/ 12234104 h 12234104"/>
              <a:gd name="connsiteX6" fmla="*/ 2963779 w 9731808"/>
              <a:gd name="connsiteY6" fmla="*/ 10453431 h 12234104"/>
              <a:gd name="connsiteX7" fmla="*/ 2069432 w 9731808"/>
              <a:gd name="connsiteY7" fmla="*/ 8595838 h 12234104"/>
              <a:gd name="connsiteX8" fmla="*/ 2304313 w 9731808"/>
              <a:gd name="connsiteY8" fmla="*/ 6665496 h 1223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31808" h="12234104">
                <a:moveTo>
                  <a:pt x="2304313" y="6665496"/>
                </a:moveTo>
                <a:lnTo>
                  <a:pt x="0" y="3291365"/>
                </a:lnTo>
                <a:lnTo>
                  <a:pt x="4215064" y="86234"/>
                </a:lnTo>
                <a:lnTo>
                  <a:pt x="9731808" y="0"/>
                </a:lnTo>
                <a:lnTo>
                  <a:pt x="9701994" y="11916553"/>
                </a:lnTo>
                <a:lnTo>
                  <a:pt x="6714152" y="12234104"/>
                </a:lnTo>
                <a:lnTo>
                  <a:pt x="2963779" y="10453431"/>
                </a:lnTo>
                <a:lnTo>
                  <a:pt x="2069432" y="8595838"/>
                </a:lnTo>
                <a:lnTo>
                  <a:pt x="2304313" y="6665496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pic>
        <p:nvPicPr>
          <p:cNvPr id="19" name="Picture 18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0FA4BC8B-93CA-EDBD-756F-8F86F16B6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701675"/>
            <a:ext cx="4170045" cy="85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2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1054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50" b="0" i="0">
                <a:solidFill>
                  <a:srgbClr val="0D304F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GB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6F0935-CC2D-8F4F-63C8-9DE82EC9B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D304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850" b="0" i="0">
                <a:solidFill>
                  <a:srgbClr val="0D304F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4" y="2601150"/>
            <a:ext cx="11332845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3923E3-9A10-EEB5-C9CB-E86E80299E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782550" y="2333625"/>
            <a:ext cx="6096000" cy="7210356"/>
          </a:xfrm>
          <a:custGeom>
            <a:avLst/>
            <a:gdLst>
              <a:gd name="connsiteX0" fmla="*/ 0 w 7086600"/>
              <a:gd name="connsiteY0" fmla="*/ 2075594 h 7350056"/>
              <a:gd name="connsiteX1" fmla="*/ 2075594 w 7086600"/>
              <a:gd name="connsiteY1" fmla="*/ 0 h 7350056"/>
              <a:gd name="connsiteX2" fmla="*/ 5011006 w 7086600"/>
              <a:gd name="connsiteY2" fmla="*/ 0 h 7350056"/>
              <a:gd name="connsiteX3" fmla="*/ 7086600 w 7086600"/>
              <a:gd name="connsiteY3" fmla="*/ 2075594 h 7350056"/>
              <a:gd name="connsiteX4" fmla="*/ 7086600 w 7086600"/>
              <a:gd name="connsiteY4" fmla="*/ 5274462 h 7350056"/>
              <a:gd name="connsiteX5" fmla="*/ 5011006 w 7086600"/>
              <a:gd name="connsiteY5" fmla="*/ 7350056 h 7350056"/>
              <a:gd name="connsiteX6" fmla="*/ 2075594 w 7086600"/>
              <a:gd name="connsiteY6" fmla="*/ 7350056 h 7350056"/>
              <a:gd name="connsiteX7" fmla="*/ 0 w 7086600"/>
              <a:gd name="connsiteY7" fmla="*/ 5274462 h 7350056"/>
              <a:gd name="connsiteX8" fmla="*/ 0 w 7086600"/>
              <a:gd name="connsiteY8" fmla="*/ 2075594 h 7350056"/>
              <a:gd name="connsiteX0" fmla="*/ 139700 w 7086600"/>
              <a:gd name="connsiteY0" fmla="*/ 0 h 7598562"/>
              <a:gd name="connsiteX1" fmla="*/ 2075594 w 7086600"/>
              <a:gd name="connsiteY1" fmla="*/ 248506 h 7598562"/>
              <a:gd name="connsiteX2" fmla="*/ 5011006 w 7086600"/>
              <a:gd name="connsiteY2" fmla="*/ 248506 h 7598562"/>
              <a:gd name="connsiteX3" fmla="*/ 7086600 w 7086600"/>
              <a:gd name="connsiteY3" fmla="*/ 2324100 h 7598562"/>
              <a:gd name="connsiteX4" fmla="*/ 7086600 w 7086600"/>
              <a:gd name="connsiteY4" fmla="*/ 5522968 h 7598562"/>
              <a:gd name="connsiteX5" fmla="*/ 5011006 w 7086600"/>
              <a:gd name="connsiteY5" fmla="*/ 7598562 h 7598562"/>
              <a:gd name="connsiteX6" fmla="*/ 2075594 w 7086600"/>
              <a:gd name="connsiteY6" fmla="*/ 7598562 h 7598562"/>
              <a:gd name="connsiteX7" fmla="*/ 0 w 7086600"/>
              <a:gd name="connsiteY7" fmla="*/ 5522968 h 7598562"/>
              <a:gd name="connsiteX8" fmla="*/ 139700 w 7086600"/>
              <a:gd name="connsiteY8" fmla="*/ 0 h 7598562"/>
              <a:gd name="connsiteX0" fmla="*/ 0 w 6946900"/>
              <a:gd name="connsiteY0" fmla="*/ 0 h 7598562"/>
              <a:gd name="connsiteX1" fmla="*/ 1935894 w 6946900"/>
              <a:gd name="connsiteY1" fmla="*/ 248506 h 7598562"/>
              <a:gd name="connsiteX2" fmla="*/ 4871306 w 6946900"/>
              <a:gd name="connsiteY2" fmla="*/ 248506 h 7598562"/>
              <a:gd name="connsiteX3" fmla="*/ 6946900 w 6946900"/>
              <a:gd name="connsiteY3" fmla="*/ 2324100 h 7598562"/>
              <a:gd name="connsiteX4" fmla="*/ 6946900 w 6946900"/>
              <a:gd name="connsiteY4" fmla="*/ 5522968 h 7598562"/>
              <a:gd name="connsiteX5" fmla="*/ 4871306 w 6946900"/>
              <a:gd name="connsiteY5" fmla="*/ 7598562 h 7598562"/>
              <a:gd name="connsiteX6" fmla="*/ 1935894 w 6946900"/>
              <a:gd name="connsiteY6" fmla="*/ 7598562 h 7598562"/>
              <a:gd name="connsiteX7" fmla="*/ 336550 w 6946900"/>
              <a:gd name="connsiteY7" fmla="*/ 2068568 h 7598562"/>
              <a:gd name="connsiteX8" fmla="*/ 0 w 6946900"/>
              <a:gd name="connsiteY8" fmla="*/ 0 h 7598562"/>
              <a:gd name="connsiteX0" fmla="*/ 0 w 6946900"/>
              <a:gd name="connsiteY0" fmla="*/ 0 h 7598562"/>
              <a:gd name="connsiteX1" fmla="*/ 1935894 w 6946900"/>
              <a:gd name="connsiteY1" fmla="*/ 248506 h 7598562"/>
              <a:gd name="connsiteX2" fmla="*/ 4871306 w 6946900"/>
              <a:gd name="connsiteY2" fmla="*/ 248506 h 7598562"/>
              <a:gd name="connsiteX3" fmla="*/ 6946900 w 6946900"/>
              <a:gd name="connsiteY3" fmla="*/ 2324100 h 7598562"/>
              <a:gd name="connsiteX4" fmla="*/ 6946900 w 6946900"/>
              <a:gd name="connsiteY4" fmla="*/ 5522968 h 7598562"/>
              <a:gd name="connsiteX5" fmla="*/ 4871306 w 6946900"/>
              <a:gd name="connsiteY5" fmla="*/ 7598562 h 7598562"/>
              <a:gd name="connsiteX6" fmla="*/ 215044 w 6946900"/>
              <a:gd name="connsiteY6" fmla="*/ 6620662 h 7598562"/>
              <a:gd name="connsiteX7" fmla="*/ 336550 w 6946900"/>
              <a:gd name="connsiteY7" fmla="*/ 2068568 h 7598562"/>
              <a:gd name="connsiteX8" fmla="*/ 0 w 6946900"/>
              <a:gd name="connsiteY8" fmla="*/ 0 h 7598562"/>
              <a:gd name="connsiteX0" fmla="*/ 0 w 6946900"/>
              <a:gd name="connsiteY0" fmla="*/ 0 h 6881012"/>
              <a:gd name="connsiteX1" fmla="*/ 1935894 w 6946900"/>
              <a:gd name="connsiteY1" fmla="*/ 248506 h 6881012"/>
              <a:gd name="connsiteX2" fmla="*/ 4871306 w 6946900"/>
              <a:gd name="connsiteY2" fmla="*/ 248506 h 6881012"/>
              <a:gd name="connsiteX3" fmla="*/ 6946900 w 6946900"/>
              <a:gd name="connsiteY3" fmla="*/ 2324100 h 6881012"/>
              <a:gd name="connsiteX4" fmla="*/ 6946900 w 6946900"/>
              <a:gd name="connsiteY4" fmla="*/ 5522968 h 6881012"/>
              <a:gd name="connsiteX5" fmla="*/ 2490056 w 6946900"/>
              <a:gd name="connsiteY5" fmla="*/ 6881012 h 6881012"/>
              <a:gd name="connsiteX6" fmla="*/ 215044 w 6946900"/>
              <a:gd name="connsiteY6" fmla="*/ 6620662 h 6881012"/>
              <a:gd name="connsiteX7" fmla="*/ 336550 w 6946900"/>
              <a:gd name="connsiteY7" fmla="*/ 2068568 h 6881012"/>
              <a:gd name="connsiteX8" fmla="*/ 0 w 6946900"/>
              <a:gd name="connsiteY8" fmla="*/ 0 h 6881012"/>
              <a:gd name="connsiteX0" fmla="*/ 0 w 6946900"/>
              <a:gd name="connsiteY0" fmla="*/ 0 h 6881012"/>
              <a:gd name="connsiteX1" fmla="*/ 1935894 w 6946900"/>
              <a:gd name="connsiteY1" fmla="*/ 248506 h 6881012"/>
              <a:gd name="connsiteX2" fmla="*/ 4871306 w 6946900"/>
              <a:gd name="connsiteY2" fmla="*/ 248506 h 6881012"/>
              <a:gd name="connsiteX3" fmla="*/ 6946900 w 6946900"/>
              <a:gd name="connsiteY3" fmla="*/ 2324100 h 6881012"/>
              <a:gd name="connsiteX4" fmla="*/ 6096000 w 6946900"/>
              <a:gd name="connsiteY4" fmla="*/ 6685018 h 6881012"/>
              <a:gd name="connsiteX5" fmla="*/ 2490056 w 6946900"/>
              <a:gd name="connsiteY5" fmla="*/ 6881012 h 6881012"/>
              <a:gd name="connsiteX6" fmla="*/ 215044 w 6946900"/>
              <a:gd name="connsiteY6" fmla="*/ 6620662 h 6881012"/>
              <a:gd name="connsiteX7" fmla="*/ 336550 w 6946900"/>
              <a:gd name="connsiteY7" fmla="*/ 2068568 h 6881012"/>
              <a:gd name="connsiteX8" fmla="*/ 0 w 6946900"/>
              <a:gd name="connsiteY8" fmla="*/ 0 h 6881012"/>
              <a:gd name="connsiteX0" fmla="*/ 0 w 6096000"/>
              <a:gd name="connsiteY0" fmla="*/ 0 h 6881012"/>
              <a:gd name="connsiteX1" fmla="*/ 1935894 w 6096000"/>
              <a:gd name="connsiteY1" fmla="*/ 248506 h 6881012"/>
              <a:gd name="connsiteX2" fmla="*/ 4871306 w 6096000"/>
              <a:gd name="connsiteY2" fmla="*/ 248506 h 6881012"/>
              <a:gd name="connsiteX3" fmla="*/ 5619750 w 6096000"/>
              <a:gd name="connsiteY3" fmla="*/ 3378200 h 6881012"/>
              <a:gd name="connsiteX4" fmla="*/ 6096000 w 6096000"/>
              <a:gd name="connsiteY4" fmla="*/ 6685018 h 6881012"/>
              <a:gd name="connsiteX5" fmla="*/ 2490056 w 6096000"/>
              <a:gd name="connsiteY5" fmla="*/ 6881012 h 6881012"/>
              <a:gd name="connsiteX6" fmla="*/ 215044 w 6096000"/>
              <a:gd name="connsiteY6" fmla="*/ 6620662 h 6881012"/>
              <a:gd name="connsiteX7" fmla="*/ 336550 w 6096000"/>
              <a:gd name="connsiteY7" fmla="*/ 2068568 h 6881012"/>
              <a:gd name="connsiteX8" fmla="*/ 0 w 6096000"/>
              <a:gd name="connsiteY8" fmla="*/ 0 h 6881012"/>
              <a:gd name="connsiteX0" fmla="*/ 0 w 6096000"/>
              <a:gd name="connsiteY0" fmla="*/ 0 h 6881012"/>
              <a:gd name="connsiteX1" fmla="*/ 1935894 w 6096000"/>
              <a:gd name="connsiteY1" fmla="*/ 248506 h 6881012"/>
              <a:gd name="connsiteX2" fmla="*/ 5728556 w 6096000"/>
              <a:gd name="connsiteY2" fmla="*/ 146906 h 6881012"/>
              <a:gd name="connsiteX3" fmla="*/ 5619750 w 6096000"/>
              <a:gd name="connsiteY3" fmla="*/ 3378200 h 6881012"/>
              <a:gd name="connsiteX4" fmla="*/ 6096000 w 6096000"/>
              <a:gd name="connsiteY4" fmla="*/ 6685018 h 6881012"/>
              <a:gd name="connsiteX5" fmla="*/ 2490056 w 6096000"/>
              <a:gd name="connsiteY5" fmla="*/ 6881012 h 6881012"/>
              <a:gd name="connsiteX6" fmla="*/ 215044 w 6096000"/>
              <a:gd name="connsiteY6" fmla="*/ 6620662 h 6881012"/>
              <a:gd name="connsiteX7" fmla="*/ 336550 w 6096000"/>
              <a:gd name="connsiteY7" fmla="*/ 2068568 h 6881012"/>
              <a:gd name="connsiteX8" fmla="*/ 0 w 6096000"/>
              <a:gd name="connsiteY8" fmla="*/ 0 h 6881012"/>
              <a:gd name="connsiteX0" fmla="*/ 0 w 6096000"/>
              <a:gd name="connsiteY0" fmla="*/ 329344 h 7210356"/>
              <a:gd name="connsiteX1" fmla="*/ 2132744 w 6096000"/>
              <a:gd name="connsiteY1" fmla="*/ 0 h 7210356"/>
              <a:gd name="connsiteX2" fmla="*/ 5728556 w 6096000"/>
              <a:gd name="connsiteY2" fmla="*/ 476250 h 7210356"/>
              <a:gd name="connsiteX3" fmla="*/ 5619750 w 6096000"/>
              <a:gd name="connsiteY3" fmla="*/ 3707544 h 7210356"/>
              <a:gd name="connsiteX4" fmla="*/ 6096000 w 6096000"/>
              <a:gd name="connsiteY4" fmla="*/ 7014362 h 7210356"/>
              <a:gd name="connsiteX5" fmla="*/ 2490056 w 6096000"/>
              <a:gd name="connsiteY5" fmla="*/ 7210356 h 7210356"/>
              <a:gd name="connsiteX6" fmla="*/ 215044 w 6096000"/>
              <a:gd name="connsiteY6" fmla="*/ 6950006 h 7210356"/>
              <a:gd name="connsiteX7" fmla="*/ 336550 w 6096000"/>
              <a:gd name="connsiteY7" fmla="*/ 2397912 h 7210356"/>
              <a:gd name="connsiteX8" fmla="*/ 0 w 6096000"/>
              <a:gd name="connsiteY8" fmla="*/ 329344 h 721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7210356">
                <a:moveTo>
                  <a:pt x="0" y="329344"/>
                </a:moveTo>
                <a:lnTo>
                  <a:pt x="2132744" y="0"/>
                </a:lnTo>
                <a:lnTo>
                  <a:pt x="5728556" y="476250"/>
                </a:lnTo>
                <a:lnTo>
                  <a:pt x="5619750" y="3707544"/>
                </a:lnTo>
                <a:lnTo>
                  <a:pt x="6096000" y="7014362"/>
                </a:lnTo>
                <a:lnTo>
                  <a:pt x="2490056" y="7210356"/>
                </a:lnTo>
                <a:lnTo>
                  <a:pt x="215044" y="6950006"/>
                </a:lnTo>
                <a:lnTo>
                  <a:pt x="336550" y="2397912"/>
                </a:lnTo>
                <a:lnTo>
                  <a:pt x="0" y="329344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17561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850" b="0" i="0">
                <a:solidFill>
                  <a:srgbClr val="0D304F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050" y="5806167"/>
            <a:ext cx="9223440" cy="1054135"/>
          </a:xfrm>
        </p:spPr>
        <p:txBody>
          <a:bodyPr lIns="0" tIns="0" rIns="0" bIns="0" anchor="ctr"/>
          <a:lstStyle>
            <a:lvl1pPr>
              <a:defRPr sz="6850" b="0" i="0">
                <a:solidFill>
                  <a:srgbClr val="0D304F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256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arge Titl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53611" y="2378075"/>
            <a:ext cx="9223440" cy="1054135"/>
          </a:xfrm>
        </p:spPr>
        <p:txBody>
          <a:bodyPr lIns="0" tIns="0" rIns="0" bIns="0" anchor="ctr"/>
          <a:lstStyle>
            <a:lvl1pPr>
              <a:defRPr sz="6850" b="0" i="0">
                <a:solidFill>
                  <a:schemeClr val="bg1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525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15233650" y="10579686"/>
            <a:ext cx="3662239" cy="729664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2639" h="471942">
                <a:moveTo>
                  <a:pt x="0" y="471379"/>
                </a:moveTo>
                <a:lnTo>
                  <a:pt x="433512" y="168441"/>
                </a:lnTo>
                <a:lnTo>
                  <a:pt x="2245522" y="0"/>
                </a:lnTo>
                <a:lnTo>
                  <a:pt x="3052639" y="471942"/>
                </a:lnTo>
                <a:lnTo>
                  <a:pt x="0" y="471379"/>
                </a:lnTo>
                <a:close/>
              </a:path>
            </a:pathLst>
          </a:custGeom>
          <a:solidFill>
            <a:srgbClr val="F0631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60083ED-A60E-533B-33DF-745176D71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8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Large Titl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53611" y="2378075"/>
            <a:ext cx="9223440" cy="1054135"/>
          </a:xfrm>
        </p:spPr>
        <p:txBody>
          <a:bodyPr lIns="0" tIns="0" rIns="0" bIns="0" anchor="ctr"/>
          <a:lstStyle>
            <a:lvl1pPr>
              <a:defRPr sz="6850" b="0" i="0">
                <a:solidFill>
                  <a:schemeClr val="bg1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525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15233650" y="10579686"/>
            <a:ext cx="3662239" cy="729664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2639" h="471942">
                <a:moveTo>
                  <a:pt x="0" y="471379"/>
                </a:moveTo>
                <a:lnTo>
                  <a:pt x="433512" y="168441"/>
                </a:lnTo>
                <a:lnTo>
                  <a:pt x="2245522" y="0"/>
                </a:lnTo>
                <a:lnTo>
                  <a:pt x="3052639" y="471942"/>
                </a:lnTo>
                <a:lnTo>
                  <a:pt x="0" y="471379"/>
                </a:lnTo>
                <a:close/>
              </a:path>
            </a:pathLst>
          </a:custGeom>
          <a:solidFill>
            <a:srgbClr val="1F5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60083ED-A60E-533B-33DF-745176D71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58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B0A5934-4462-E7A0-316E-CF12DE6644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2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 descr="A purple square with black border&#10;&#10;Description automatically generated">
            <a:extLst>
              <a:ext uri="{FF2B5EF4-FFF2-40B4-BE49-F238E27FC236}">
                <a16:creationId xmlns:a16="http://schemas.microsoft.com/office/drawing/2014/main" id="{9FE1F199-FDD2-6B60-56C1-8288FF1173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010" y="2714209"/>
            <a:ext cx="8138514" cy="7969666"/>
          </a:xfrm>
          <a:prstGeom prst="rect">
            <a:avLst/>
          </a:prstGeom>
        </p:spPr>
      </p:pic>
      <p:sp>
        <p:nvSpPr>
          <p:cNvPr id="6" name="Holder 3">
            <a:extLst>
              <a:ext uri="{FF2B5EF4-FFF2-40B4-BE49-F238E27FC236}">
                <a16:creationId xmlns:a16="http://schemas.microsoft.com/office/drawing/2014/main" id="{41C3C03F-9857-489C-A135-0BFD2C6B639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1852273" y="3231942"/>
            <a:ext cx="6325987" cy="693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869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650" y="1844675"/>
            <a:ext cx="9080509" cy="1254653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B7AD1D29-324E-2BC7-56E9-D1CC0A9B0E4C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374650" y="3444875"/>
            <a:ext cx="9080509" cy="556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8C324E09-6384-563F-9040-FC4197166A38}"/>
              </a:ext>
            </a:extLst>
          </p:cNvPr>
          <p:cNvSpPr/>
          <p:nvPr userDrawn="1"/>
        </p:nvSpPr>
        <p:spPr>
          <a:xfrm>
            <a:off x="10324293" y="1616710"/>
            <a:ext cx="6370320" cy="2513965"/>
          </a:xfrm>
          <a:custGeom>
            <a:avLst/>
            <a:gdLst/>
            <a:ahLst/>
            <a:cxnLst/>
            <a:rect l="l" t="t" r="r" b="b"/>
            <a:pathLst>
              <a:path w="6370319" h="2513965">
                <a:moveTo>
                  <a:pt x="330523" y="0"/>
                </a:moveTo>
                <a:lnTo>
                  <a:pt x="0" y="2513640"/>
                </a:lnTo>
                <a:lnTo>
                  <a:pt x="6370025" y="2490960"/>
                </a:lnTo>
                <a:lnTo>
                  <a:pt x="6014539" y="228600"/>
                </a:lnTo>
                <a:lnTo>
                  <a:pt x="330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F915E8AC-1315-E642-3DFE-356447C54804}"/>
              </a:ext>
            </a:extLst>
          </p:cNvPr>
          <p:cNvSpPr/>
          <p:nvPr userDrawn="1"/>
        </p:nvSpPr>
        <p:spPr>
          <a:xfrm>
            <a:off x="10364674" y="7289752"/>
            <a:ext cx="6456128" cy="2757411"/>
          </a:xfrm>
          <a:custGeom>
            <a:avLst/>
            <a:gdLst/>
            <a:ahLst/>
            <a:cxnLst/>
            <a:rect l="l" t="t" r="r" b="b"/>
            <a:pathLst>
              <a:path w="6365875" h="2524125">
                <a:moveTo>
                  <a:pt x="242599" y="0"/>
                </a:moveTo>
                <a:lnTo>
                  <a:pt x="0" y="2523640"/>
                </a:lnTo>
                <a:lnTo>
                  <a:pt x="6365355" y="2278674"/>
                </a:lnTo>
                <a:lnTo>
                  <a:pt x="5931138" y="30093"/>
                </a:lnTo>
                <a:lnTo>
                  <a:pt x="2425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444D4D0E-11F6-6B5D-1CA6-EA619566E46C}"/>
              </a:ext>
            </a:extLst>
          </p:cNvPr>
          <p:cNvSpPr/>
          <p:nvPr userDrawn="1"/>
        </p:nvSpPr>
        <p:spPr>
          <a:xfrm>
            <a:off x="12772995" y="4504359"/>
            <a:ext cx="6370320" cy="2517775"/>
          </a:xfrm>
          <a:custGeom>
            <a:avLst/>
            <a:gdLst/>
            <a:ahLst/>
            <a:cxnLst/>
            <a:rect l="l" t="t" r="r" b="b"/>
            <a:pathLst>
              <a:path w="6370319" h="2517775">
                <a:moveTo>
                  <a:pt x="6370067" y="0"/>
                </a:moveTo>
                <a:lnTo>
                  <a:pt x="0" y="5120"/>
                </a:lnTo>
                <a:lnTo>
                  <a:pt x="341486" y="2517284"/>
                </a:lnTo>
                <a:lnTo>
                  <a:pt x="6024455" y="2263878"/>
                </a:lnTo>
                <a:lnTo>
                  <a:pt x="63700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650" y="1844675"/>
            <a:ext cx="9080509" cy="1254653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sp>
        <p:nvSpPr>
          <p:cNvPr id="4" name="object 16">
            <a:extLst>
              <a:ext uri="{FF2B5EF4-FFF2-40B4-BE49-F238E27FC236}">
                <a16:creationId xmlns:a16="http://schemas.microsoft.com/office/drawing/2014/main" id="{88439BB6-EFD8-2B47-0311-0F8CB51ACAC3}"/>
              </a:ext>
            </a:extLst>
          </p:cNvPr>
          <p:cNvSpPr/>
          <p:nvPr userDrawn="1"/>
        </p:nvSpPr>
        <p:spPr>
          <a:xfrm>
            <a:off x="1684653" y="3999881"/>
            <a:ext cx="5158740" cy="4942840"/>
          </a:xfrm>
          <a:custGeom>
            <a:avLst/>
            <a:gdLst/>
            <a:ahLst/>
            <a:cxnLst/>
            <a:rect l="l" t="t" r="r" b="b"/>
            <a:pathLst>
              <a:path w="5158740" h="4942840">
                <a:moveTo>
                  <a:pt x="5083112" y="0"/>
                </a:moveTo>
                <a:lnTo>
                  <a:pt x="0" y="147115"/>
                </a:lnTo>
                <a:lnTo>
                  <a:pt x="0" y="4816607"/>
                </a:lnTo>
                <a:lnTo>
                  <a:pt x="5158523" y="4942257"/>
                </a:lnTo>
                <a:lnTo>
                  <a:pt x="50831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C01B1402-BBF0-D392-E4FC-480393657BCB}"/>
              </a:ext>
            </a:extLst>
          </p:cNvPr>
          <p:cNvSpPr/>
          <p:nvPr userDrawn="1"/>
        </p:nvSpPr>
        <p:spPr>
          <a:xfrm>
            <a:off x="7898240" y="3999878"/>
            <a:ext cx="5046980" cy="4942840"/>
          </a:xfrm>
          <a:custGeom>
            <a:avLst/>
            <a:gdLst/>
            <a:ahLst/>
            <a:cxnLst/>
            <a:rect l="l" t="t" r="r" b="b"/>
            <a:pathLst>
              <a:path w="5046980" h="4942840">
                <a:moveTo>
                  <a:pt x="0" y="0"/>
                </a:moveTo>
                <a:lnTo>
                  <a:pt x="209417" y="4816607"/>
                </a:lnTo>
                <a:lnTo>
                  <a:pt x="5046966" y="4942257"/>
                </a:lnTo>
                <a:lnTo>
                  <a:pt x="5005083" y="13718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E88419E4-65B5-A3BC-1506-FF5C3FC1D7C2}"/>
              </a:ext>
            </a:extLst>
          </p:cNvPr>
          <p:cNvSpPr/>
          <p:nvPr userDrawn="1"/>
        </p:nvSpPr>
        <p:spPr>
          <a:xfrm>
            <a:off x="13842510" y="4137070"/>
            <a:ext cx="5031105" cy="4805680"/>
          </a:xfrm>
          <a:custGeom>
            <a:avLst/>
            <a:gdLst/>
            <a:ahLst/>
            <a:cxnLst/>
            <a:rect l="l" t="t" r="r" b="b"/>
            <a:pathLst>
              <a:path w="5031105" h="4805680">
                <a:moveTo>
                  <a:pt x="5030810" y="0"/>
                </a:moveTo>
                <a:lnTo>
                  <a:pt x="0" y="9926"/>
                </a:lnTo>
                <a:lnTo>
                  <a:pt x="57087" y="4805057"/>
                </a:lnTo>
                <a:lnTo>
                  <a:pt x="4959335" y="4679407"/>
                </a:lnTo>
                <a:lnTo>
                  <a:pt x="5030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940972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arge Titl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498659B0-5FB4-F6B9-7266-5155248343E1}"/>
              </a:ext>
            </a:extLst>
          </p:cNvPr>
          <p:cNvSpPr/>
          <p:nvPr userDrawn="1"/>
        </p:nvSpPr>
        <p:spPr>
          <a:xfrm>
            <a:off x="0" y="9250045"/>
            <a:ext cx="7878445" cy="2059305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B5585B6-7E38-EDA5-841B-378ACD8B58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6" y="10100543"/>
            <a:ext cx="4163748" cy="856800"/>
          </a:xfrm>
          <a:prstGeom prst="rect">
            <a:avLst/>
          </a:prstGeom>
        </p:spPr>
      </p:pic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46206" y="26828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Holder 2">
            <a:extLst>
              <a:ext uri="{FF2B5EF4-FFF2-40B4-BE49-F238E27FC236}">
                <a16:creationId xmlns:a16="http://schemas.microsoft.com/office/drawing/2014/main" id="{3586A1BD-9619-89DD-2309-AF0066220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B124712-4CEB-07AB-73A9-7406D66680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202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or 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0" y="0"/>
            <a:ext cx="20104100" cy="11309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650" y="5127608"/>
            <a:ext cx="14782800" cy="1054135"/>
          </a:xfrm>
        </p:spPr>
        <p:txBody>
          <a:bodyPr lIns="0" tIns="0" rIns="0" bIns="0"/>
          <a:lstStyle>
            <a:lvl1pPr algn="ctr"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23974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age">
    <p:bg>
      <p:bgPr>
        <a:solidFill>
          <a:srgbClr val="0D30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E119AEFC-E3FF-E876-51EC-815C9FD8D0AD}"/>
              </a:ext>
            </a:extLst>
          </p:cNvPr>
          <p:cNvSpPr/>
          <p:nvPr userDrawn="1"/>
        </p:nvSpPr>
        <p:spPr>
          <a:xfrm>
            <a:off x="0" y="1128318"/>
            <a:ext cx="20104100" cy="8935720"/>
          </a:xfrm>
          <a:custGeom>
            <a:avLst/>
            <a:gdLst/>
            <a:ahLst/>
            <a:cxnLst/>
            <a:rect l="l" t="t" r="r" b="b"/>
            <a:pathLst>
              <a:path w="20104100" h="8935720">
                <a:moveTo>
                  <a:pt x="4427423" y="5601"/>
                </a:moveTo>
                <a:lnTo>
                  <a:pt x="18803" y="1958704"/>
                </a:lnTo>
                <a:lnTo>
                  <a:pt x="0" y="1970084"/>
                </a:lnTo>
                <a:lnTo>
                  <a:pt x="0" y="6843443"/>
                </a:lnTo>
                <a:lnTo>
                  <a:pt x="903855" y="7948962"/>
                </a:lnTo>
                <a:lnTo>
                  <a:pt x="7088818" y="8935518"/>
                </a:lnTo>
                <a:lnTo>
                  <a:pt x="12844130" y="7957705"/>
                </a:lnTo>
                <a:lnTo>
                  <a:pt x="19195441" y="7957705"/>
                </a:lnTo>
                <a:lnTo>
                  <a:pt x="20104100" y="6949567"/>
                </a:lnTo>
                <a:lnTo>
                  <a:pt x="20104100" y="929846"/>
                </a:lnTo>
                <a:lnTo>
                  <a:pt x="7111770" y="929846"/>
                </a:lnTo>
                <a:lnTo>
                  <a:pt x="4427423" y="5601"/>
                </a:lnTo>
                <a:close/>
              </a:path>
              <a:path w="20104100" h="8935720">
                <a:moveTo>
                  <a:pt x="19195441" y="7957705"/>
                </a:moveTo>
                <a:lnTo>
                  <a:pt x="12844130" y="7957705"/>
                </a:lnTo>
                <a:lnTo>
                  <a:pt x="18672822" y="8537541"/>
                </a:lnTo>
                <a:lnTo>
                  <a:pt x="19195441" y="7957705"/>
                </a:lnTo>
                <a:close/>
              </a:path>
              <a:path w="20104100" h="8935720">
                <a:moveTo>
                  <a:pt x="18454158" y="0"/>
                </a:moveTo>
                <a:lnTo>
                  <a:pt x="14406606" y="293970"/>
                </a:lnTo>
                <a:lnTo>
                  <a:pt x="7111770" y="929846"/>
                </a:lnTo>
                <a:lnTo>
                  <a:pt x="20104100" y="929846"/>
                </a:lnTo>
                <a:lnTo>
                  <a:pt x="20104100" y="926284"/>
                </a:lnTo>
                <a:lnTo>
                  <a:pt x="18454158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12850" y="2568575"/>
            <a:ext cx="17678400" cy="617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2" name="Picture 1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32A6C874-1C82-E1BE-CD55-51FD28F646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206" y="10100543"/>
            <a:ext cx="4170045" cy="857477"/>
          </a:xfrm>
          <a:prstGeom prst="rect">
            <a:avLst/>
          </a:prstGeom>
        </p:spPr>
      </p:pic>
      <p:sp>
        <p:nvSpPr>
          <p:cNvPr id="5" name="object 18">
            <a:extLst>
              <a:ext uri="{FF2B5EF4-FFF2-40B4-BE49-F238E27FC236}">
                <a16:creationId xmlns:a16="http://schemas.microsoft.com/office/drawing/2014/main" id="{8934A782-194E-47E3-26D4-EF41BA0DDFC0}"/>
              </a:ext>
            </a:extLst>
          </p:cNvPr>
          <p:cNvSpPr/>
          <p:nvPr userDrawn="1"/>
        </p:nvSpPr>
        <p:spPr>
          <a:xfrm>
            <a:off x="9364954" y="610977"/>
            <a:ext cx="1308735" cy="908050"/>
          </a:xfrm>
          <a:custGeom>
            <a:avLst/>
            <a:gdLst/>
            <a:ahLst/>
            <a:cxnLst/>
            <a:rect l="l" t="t" r="r" b="b"/>
            <a:pathLst>
              <a:path w="1308734" h="908050">
                <a:moveTo>
                  <a:pt x="642251" y="868019"/>
                </a:moveTo>
                <a:lnTo>
                  <a:pt x="563321" y="256463"/>
                </a:lnTo>
                <a:lnTo>
                  <a:pt x="257098" y="322084"/>
                </a:lnTo>
                <a:lnTo>
                  <a:pt x="74523" y="30683"/>
                </a:lnTo>
                <a:lnTo>
                  <a:pt x="0" y="21907"/>
                </a:lnTo>
                <a:lnTo>
                  <a:pt x="15976" y="373748"/>
                </a:lnTo>
                <a:lnTo>
                  <a:pt x="50419" y="907478"/>
                </a:lnTo>
                <a:lnTo>
                  <a:pt x="642251" y="868019"/>
                </a:lnTo>
                <a:close/>
              </a:path>
              <a:path w="1308734" h="908050">
                <a:moveTo>
                  <a:pt x="1308608" y="837336"/>
                </a:moveTo>
                <a:lnTo>
                  <a:pt x="1214374" y="337566"/>
                </a:lnTo>
                <a:lnTo>
                  <a:pt x="923442" y="291388"/>
                </a:lnTo>
                <a:lnTo>
                  <a:pt x="740879" y="0"/>
                </a:lnTo>
                <a:lnTo>
                  <a:pt x="670737" y="35064"/>
                </a:lnTo>
                <a:lnTo>
                  <a:pt x="677316" y="344131"/>
                </a:lnTo>
                <a:lnTo>
                  <a:pt x="716788" y="876795"/>
                </a:lnTo>
                <a:lnTo>
                  <a:pt x="1308608" y="8373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8601E634-5199-DE8C-F307-B67308243133}"/>
              </a:ext>
            </a:extLst>
          </p:cNvPr>
          <p:cNvSpPr/>
          <p:nvPr userDrawn="1"/>
        </p:nvSpPr>
        <p:spPr>
          <a:xfrm>
            <a:off x="9430525" y="9790106"/>
            <a:ext cx="1308735" cy="908050"/>
          </a:xfrm>
          <a:custGeom>
            <a:avLst/>
            <a:gdLst/>
            <a:ahLst/>
            <a:cxnLst/>
            <a:rect l="l" t="t" r="r" b="b"/>
            <a:pathLst>
              <a:path w="1308734" h="908050">
                <a:moveTo>
                  <a:pt x="637870" y="872413"/>
                </a:moveTo>
                <a:lnTo>
                  <a:pt x="631291" y="563346"/>
                </a:lnTo>
                <a:lnTo>
                  <a:pt x="591832" y="30695"/>
                </a:lnTo>
                <a:lnTo>
                  <a:pt x="0" y="70142"/>
                </a:lnTo>
                <a:lnTo>
                  <a:pt x="94234" y="569925"/>
                </a:lnTo>
                <a:lnTo>
                  <a:pt x="385165" y="616089"/>
                </a:lnTo>
                <a:lnTo>
                  <a:pt x="567728" y="907478"/>
                </a:lnTo>
                <a:lnTo>
                  <a:pt x="637870" y="872413"/>
                </a:lnTo>
                <a:close/>
              </a:path>
              <a:path w="1308734" h="908050">
                <a:moveTo>
                  <a:pt x="1308608" y="885571"/>
                </a:moveTo>
                <a:lnTo>
                  <a:pt x="1292631" y="533730"/>
                </a:lnTo>
                <a:lnTo>
                  <a:pt x="1258189" y="0"/>
                </a:lnTo>
                <a:lnTo>
                  <a:pt x="666369" y="39458"/>
                </a:lnTo>
                <a:lnTo>
                  <a:pt x="745286" y="651014"/>
                </a:lnTo>
                <a:lnTo>
                  <a:pt x="1051521" y="585393"/>
                </a:lnTo>
                <a:lnTo>
                  <a:pt x="1234084" y="876795"/>
                </a:lnTo>
                <a:lnTo>
                  <a:pt x="1308608" y="8855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0226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282" y="0"/>
            <a:ext cx="20099817" cy="11309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Holder 4">
            <a:extLst>
              <a:ext uri="{FF2B5EF4-FFF2-40B4-BE49-F238E27FC236}">
                <a16:creationId xmlns:a16="http://schemas.microsoft.com/office/drawing/2014/main" id="{02722D17-A1A6-6122-9F35-A82A3782F2C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2033250" y="1692275"/>
            <a:ext cx="6861240" cy="883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26749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0D3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0D30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B0A5934-4462-E7A0-316E-CF12DE6644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984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1F5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1F5EC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6846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BDE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BDE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8190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3361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3361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111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C7F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C7F5D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220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611C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611C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028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Large Title"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23102" y="8854490"/>
            <a:ext cx="20109450" cy="2445760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62121" h="1581902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6762121" y="1110494"/>
                </a:lnTo>
                <a:cubicBezTo>
                  <a:pt x="16761861" y="1264972"/>
                  <a:pt x="16761602" y="1419450"/>
                  <a:pt x="16761342" y="1573928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F0D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9B13D414-2187-7795-868F-03F94191F0D1}"/>
              </a:ext>
            </a:extLst>
          </p:cNvPr>
          <p:cNvSpPr/>
          <p:nvPr userDrawn="1"/>
        </p:nvSpPr>
        <p:spPr>
          <a:xfrm>
            <a:off x="17357000" y="0"/>
            <a:ext cx="2747100" cy="3206149"/>
          </a:xfrm>
          <a:custGeom>
            <a:avLst/>
            <a:gdLst>
              <a:gd name="connsiteX0" fmla="*/ 3 w 2729999"/>
              <a:gd name="connsiteY0" fmla="*/ 1135124 h 2971800"/>
              <a:gd name="connsiteX1" fmla="*/ 1365000 w 2729999"/>
              <a:gd name="connsiteY1" fmla="*/ 0 h 2971800"/>
              <a:gd name="connsiteX2" fmla="*/ 2729996 w 2729999"/>
              <a:gd name="connsiteY2" fmla="*/ 1135124 h 2971800"/>
              <a:gd name="connsiteX3" fmla="*/ 2208614 w 2729999"/>
              <a:gd name="connsiteY3" fmla="*/ 2971792 h 2971800"/>
              <a:gd name="connsiteX4" fmla="*/ 521385 w 2729999"/>
              <a:gd name="connsiteY4" fmla="*/ 2971792 h 2971800"/>
              <a:gd name="connsiteX5" fmla="*/ 3 w 2729999"/>
              <a:gd name="connsiteY5" fmla="*/ 1135124 h 2971800"/>
              <a:gd name="connsiteX0" fmla="*/ 0 w 11014323"/>
              <a:gd name="connsiteY0" fmla="*/ 0 h 2402160"/>
              <a:gd name="connsiteX1" fmla="*/ 11014323 w 11014323"/>
              <a:gd name="connsiteY1" fmla="*/ 2402160 h 2402160"/>
              <a:gd name="connsiteX2" fmla="*/ 2729993 w 11014323"/>
              <a:gd name="connsiteY2" fmla="*/ 0 h 2402160"/>
              <a:gd name="connsiteX3" fmla="*/ 2208611 w 11014323"/>
              <a:gd name="connsiteY3" fmla="*/ 1836668 h 2402160"/>
              <a:gd name="connsiteX4" fmla="*/ 521382 w 11014323"/>
              <a:gd name="connsiteY4" fmla="*/ 1836668 h 2402160"/>
              <a:gd name="connsiteX5" fmla="*/ 0 w 11014323"/>
              <a:gd name="connsiteY5" fmla="*/ 0 h 2402160"/>
              <a:gd name="connsiteX0" fmla="*/ 7636029 w 10492941"/>
              <a:gd name="connsiteY0" fmla="*/ 2358190 h 2402160"/>
              <a:gd name="connsiteX1" fmla="*/ 10492941 w 10492941"/>
              <a:gd name="connsiteY1" fmla="*/ 2402160 h 2402160"/>
              <a:gd name="connsiteX2" fmla="*/ 2208611 w 10492941"/>
              <a:gd name="connsiteY2" fmla="*/ 0 h 2402160"/>
              <a:gd name="connsiteX3" fmla="*/ 1687229 w 10492941"/>
              <a:gd name="connsiteY3" fmla="*/ 1836668 h 2402160"/>
              <a:gd name="connsiteX4" fmla="*/ 0 w 10492941"/>
              <a:gd name="connsiteY4" fmla="*/ 1836668 h 2402160"/>
              <a:gd name="connsiteX5" fmla="*/ 7636029 w 10492941"/>
              <a:gd name="connsiteY5" fmla="*/ 2358190 h 2402160"/>
              <a:gd name="connsiteX0" fmla="*/ 5948800 w 8805712"/>
              <a:gd name="connsiteY0" fmla="*/ 2358190 h 4483615"/>
              <a:gd name="connsiteX1" fmla="*/ 8805712 w 8805712"/>
              <a:gd name="connsiteY1" fmla="*/ 2402160 h 4483615"/>
              <a:gd name="connsiteX2" fmla="*/ 521382 w 8805712"/>
              <a:gd name="connsiteY2" fmla="*/ 0 h 4483615"/>
              <a:gd name="connsiteX3" fmla="*/ 0 w 8805712"/>
              <a:gd name="connsiteY3" fmla="*/ 1836668 h 4483615"/>
              <a:gd name="connsiteX4" fmla="*/ 6229550 w 8805712"/>
              <a:gd name="connsiteY4" fmla="*/ 4483615 h 4483615"/>
              <a:gd name="connsiteX5" fmla="*/ 5948800 w 8805712"/>
              <a:gd name="connsiteY5" fmla="*/ 2358190 h 4483615"/>
              <a:gd name="connsiteX0" fmla="*/ 5427418 w 8284330"/>
              <a:gd name="connsiteY0" fmla="*/ 2358190 h 5638646"/>
              <a:gd name="connsiteX1" fmla="*/ 8284330 w 8284330"/>
              <a:gd name="connsiteY1" fmla="*/ 2402160 h 5638646"/>
              <a:gd name="connsiteX2" fmla="*/ 0 w 8284330"/>
              <a:gd name="connsiteY2" fmla="*/ 0 h 5638646"/>
              <a:gd name="connsiteX3" fmla="*/ 8213545 w 8284330"/>
              <a:gd name="connsiteY3" fmla="*/ 5638646 h 5638646"/>
              <a:gd name="connsiteX4" fmla="*/ 5708168 w 8284330"/>
              <a:gd name="connsiteY4" fmla="*/ 4483615 h 5638646"/>
              <a:gd name="connsiteX5" fmla="*/ 5427418 w 8284330"/>
              <a:gd name="connsiteY5" fmla="*/ 2358190 h 5638646"/>
              <a:gd name="connsiteX0" fmla="*/ 0 w 3620329"/>
              <a:gd name="connsiteY0" fmla="*/ 0 h 3280456"/>
              <a:gd name="connsiteX1" fmla="*/ 2856912 w 3620329"/>
              <a:gd name="connsiteY1" fmla="*/ 43970 h 3280456"/>
              <a:gd name="connsiteX2" fmla="*/ 3620329 w 3620329"/>
              <a:gd name="connsiteY2" fmla="*/ 1828800 h 3280456"/>
              <a:gd name="connsiteX3" fmla="*/ 2786127 w 3620329"/>
              <a:gd name="connsiteY3" fmla="*/ 3280456 h 3280456"/>
              <a:gd name="connsiteX4" fmla="*/ 280750 w 3620329"/>
              <a:gd name="connsiteY4" fmla="*/ 2125425 h 3280456"/>
              <a:gd name="connsiteX5" fmla="*/ 0 w 3620329"/>
              <a:gd name="connsiteY5" fmla="*/ 0 h 3280456"/>
              <a:gd name="connsiteX0" fmla="*/ 0 w 3572202"/>
              <a:gd name="connsiteY0" fmla="*/ 0 h 3280456"/>
              <a:gd name="connsiteX1" fmla="*/ 2856912 w 3572202"/>
              <a:gd name="connsiteY1" fmla="*/ 43970 h 3280456"/>
              <a:gd name="connsiteX2" fmla="*/ 3572202 w 3572202"/>
              <a:gd name="connsiteY2" fmla="*/ 1756611 h 3280456"/>
              <a:gd name="connsiteX3" fmla="*/ 2786127 w 3572202"/>
              <a:gd name="connsiteY3" fmla="*/ 3280456 h 3280456"/>
              <a:gd name="connsiteX4" fmla="*/ 280750 w 3572202"/>
              <a:gd name="connsiteY4" fmla="*/ 2125425 h 3280456"/>
              <a:gd name="connsiteX5" fmla="*/ 0 w 3572202"/>
              <a:gd name="connsiteY5" fmla="*/ 0 h 3280456"/>
              <a:gd name="connsiteX0" fmla="*/ 0 w 2856912"/>
              <a:gd name="connsiteY0" fmla="*/ 0 h 3280456"/>
              <a:gd name="connsiteX1" fmla="*/ 2856912 w 2856912"/>
              <a:gd name="connsiteY1" fmla="*/ 43970 h 3280456"/>
              <a:gd name="connsiteX2" fmla="*/ 2786127 w 2856912"/>
              <a:gd name="connsiteY2" fmla="*/ 3280456 h 3280456"/>
              <a:gd name="connsiteX3" fmla="*/ 280750 w 2856912"/>
              <a:gd name="connsiteY3" fmla="*/ 2125425 h 3280456"/>
              <a:gd name="connsiteX4" fmla="*/ 0 w 2856912"/>
              <a:gd name="connsiteY4" fmla="*/ 0 h 3280456"/>
              <a:gd name="connsiteX0" fmla="*/ 0 w 2905038"/>
              <a:gd name="connsiteY0" fmla="*/ 0 h 3292487"/>
              <a:gd name="connsiteX1" fmla="*/ 2905038 w 2905038"/>
              <a:gd name="connsiteY1" fmla="*/ 56001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92487"/>
              <a:gd name="connsiteX1" fmla="*/ 2905038 w 2905038"/>
              <a:gd name="connsiteY1" fmla="*/ 31938 h 3292487"/>
              <a:gd name="connsiteX2" fmla="*/ 2834253 w 2905038"/>
              <a:gd name="connsiteY2" fmla="*/ 3292487 h 3292487"/>
              <a:gd name="connsiteX3" fmla="*/ 328876 w 2905038"/>
              <a:gd name="connsiteY3" fmla="*/ 2137456 h 3292487"/>
              <a:gd name="connsiteX4" fmla="*/ 0 w 2905038"/>
              <a:gd name="connsiteY4" fmla="*/ 0 h 3292487"/>
              <a:gd name="connsiteX0" fmla="*/ 0 w 2905038"/>
              <a:gd name="connsiteY0" fmla="*/ 0 h 3256392"/>
              <a:gd name="connsiteX1" fmla="*/ 2905038 w 2905038"/>
              <a:gd name="connsiteY1" fmla="*/ 31938 h 3256392"/>
              <a:gd name="connsiteX2" fmla="*/ 2786126 w 2905038"/>
              <a:gd name="connsiteY2" fmla="*/ 3256392 h 3256392"/>
              <a:gd name="connsiteX3" fmla="*/ 328876 w 2905038"/>
              <a:gd name="connsiteY3" fmla="*/ 2137456 h 3256392"/>
              <a:gd name="connsiteX4" fmla="*/ 0 w 2905038"/>
              <a:gd name="connsiteY4" fmla="*/ 0 h 3256392"/>
              <a:gd name="connsiteX0" fmla="*/ 0 w 3133638"/>
              <a:gd name="connsiteY0" fmla="*/ 377136 h 3633528"/>
              <a:gd name="connsiteX1" fmla="*/ 3133638 w 3133638"/>
              <a:gd name="connsiteY1" fmla="*/ 0 h 3633528"/>
              <a:gd name="connsiteX2" fmla="*/ 2786126 w 3133638"/>
              <a:gd name="connsiteY2" fmla="*/ 3633528 h 3633528"/>
              <a:gd name="connsiteX3" fmla="*/ 328876 w 3133638"/>
              <a:gd name="connsiteY3" fmla="*/ 2514592 h 3633528"/>
              <a:gd name="connsiteX4" fmla="*/ 0 w 3133638"/>
              <a:gd name="connsiteY4" fmla="*/ 377136 h 3633528"/>
              <a:gd name="connsiteX0" fmla="*/ 0 w 2786126"/>
              <a:gd name="connsiteY0" fmla="*/ 0 h 3256392"/>
              <a:gd name="connsiteX1" fmla="*/ 2761849 w 2786126"/>
              <a:gd name="connsiteY1" fmla="*/ 4701 h 3256392"/>
              <a:gd name="connsiteX2" fmla="*/ 2786126 w 2786126"/>
              <a:gd name="connsiteY2" fmla="*/ 3256392 h 3256392"/>
              <a:gd name="connsiteX3" fmla="*/ 328876 w 2786126"/>
              <a:gd name="connsiteY3" fmla="*/ 2137456 h 3256392"/>
              <a:gd name="connsiteX4" fmla="*/ 0 w 2786126"/>
              <a:gd name="connsiteY4" fmla="*/ 0 h 3256392"/>
              <a:gd name="connsiteX0" fmla="*/ 0 w 2771053"/>
              <a:gd name="connsiteY0" fmla="*/ 0 h 3231271"/>
              <a:gd name="connsiteX1" fmla="*/ 2761849 w 2771053"/>
              <a:gd name="connsiteY1" fmla="*/ 4701 h 3231271"/>
              <a:gd name="connsiteX2" fmla="*/ 2771053 w 2771053"/>
              <a:gd name="connsiteY2" fmla="*/ 3231271 h 3231271"/>
              <a:gd name="connsiteX3" fmla="*/ 328876 w 2771053"/>
              <a:gd name="connsiteY3" fmla="*/ 2137456 h 3231271"/>
              <a:gd name="connsiteX4" fmla="*/ 0 w 2771053"/>
              <a:gd name="connsiteY4" fmla="*/ 0 h 3231271"/>
              <a:gd name="connsiteX0" fmla="*/ 0 w 2796173"/>
              <a:gd name="connsiteY0" fmla="*/ 100807 h 3226570"/>
              <a:gd name="connsiteX1" fmla="*/ 2786969 w 2796173"/>
              <a:gd name="connsiteY1" fmla="*/ 0 h 3226570"/>
              <a:gd name="connsiteX2" fmla="*/ 2796173 w 2796173"/>
              <a:gd name="connsiteY2" fmla="*/ 3226570 h 3226570"/>
              <a:gd name="connsiteX3" fmla="*/ 353996 w 2796173"/>
              <a:gd name="connsiteY3" fmla="*/ 2132755 h 3226570"/>
              <a:gd name="connsiteX4" fmla="*/ 0 w 2796173"/>
              <a:gd name="connsiteY4" fmla="*/ 100807 h 3226570"/>
              <a:gd name="connsiteX0" fmla="*/ 0 w 2750956"/>
              <a:gd name="connsiteY0" fmla="*/ 324 h 3226570"/>
              <a:gd name="connsiteX1" fmla="*/ 2741752 w 2750956"/>
              <a:gd name="connsiteY1" fmla="*/ 0 h 3226570"/>
              <a:gd name="connsiteX2" fmla="*/ 2750956 w 2750956"/>
              <a:gd name="connsiteY2" fmla="*/ 3226570 h 3226570"/>
              <a:gd name="connsiteX3" fmla="*/ 308779 w 2750956"/>
              <a:gd name="connsiteY3" fmla="*/ 2132755 h 3226570"/>
              <a:gd name="connsiteX4" fmla="*/ 0 w 2750956"/>
              <a:gd name="connsiteY4" fmla="*/ 324 h 3226570"/>
              <a:gd name="connsiteX0" fmla="*/ 0 w 2741752"/>
              <a:gd name="connsiteY0" fmla="*/ 324 h 3251691"/>
              <a:gd name="connsiteX1" fmla="*/ 2741752 w 2741752"/>
              <a:gd name="connsiteY1" fmla="*/ 0 h 3251691"/>
              <a:gd name="connsiteX2" fmla="*/ 2645449 w 2741752"/>
              <a:gd name="connsiteY2" fmla="*/ 3251691 h 3251691"/>
              <a:gd name="connsiteX3" fmla="*/ 308779 w 2741752"/>
              <a:gd name="connsiteY3" fmla="*/ 2132755 h 3251691"/>
              <a:gd name="connsiteX4" fmla="*/ 0 w 2741752"/>
              <a:gd name="connsiteY4" fmla="*/ 324 h 3251691"/>
              <a:gd name="connsiteX0" fmla="*/ 0 w 2745932"/>
              <a:gd name="connsiteY0" fmla="*/ 324 h 3206473"/>
              <a:gd name="connsiteX1" fmla="*/ 2741752 w 2745932"/>
              <a:gd name="connsiteY1" fmla="*/ 0 h 3206473"/>
              <a:gd name="connsiteX2" fmla="*/ 2745932 w 2745932"/>
              <a:gd name="connsiteY2" fmla="*/ 3206473 h 3206473"/>
              <a:gd name="connsiteX3" fmla="*/ 308779 w 2745932"/>
              <a:gd name="connsiteY3" fmla="*/ 2132755 h 3206473"/>
              <a:gd name="connsiteX4" fmla="*/ 0 w 2745932"/>
              <a:gd name="connsiteY4" fmla="*/ 324 h 3206473"/>
              <a:gd name="connsiteX0" fmla="*/ 0 w 2745932"/>
              <a:gd name="connsiteY0" fmla="*/ 0 h 3206149"/>
              <a:gd name="connsiteX1" fmla="*/ 2661365 w 2745932"/>
              <a:gd name="connsiteY1" fmla="*/ 95136 h 3206149"/>
              <a:gd name="connsiteX2" fmla="*/ 2745932 w 2745932"/>
              <a:gd name="connsiteY2" fmla="*/ 3206149 h 3206149"/>
              <a:gd name="connsiteX3" fmla="*/ 308779 w 2745932"/>
              <a:gd name="connsiteY3" fmla="*/ 2132431 h 3206149"/>
              <a:gd name="connsiteX4" fmla="*/ 0 w 2745932"/>
              <a:gd name="connsiteY4" fmla="*/ 0 h 3206149"/>
              <a:gd name="connsiteX0" fmla="*/ 0 w 2747100"/>
              <a:gd name="connsiteY0" fmla="*/ 0 h 3206149"/>
              <a:gd name="connsiteX1" fmla="*/ 2746776 w 2747100"/>
              <a:gd name="connsiteY1" fmla="*/ 4701 h 3206149"/>
              <a:gd name="connsiteX2" fmla="*/ 2745932 w 2747100"/>
              <a:gd name="connsiteY2" fmla="*/ 3206149 h 3206149"/>
              <a:gd name="connsiteX3" fmla="*/ 308779 w 2747100"/>
              <a:gd name="connsiteY3" fmla="*/ 2132431 h 3206149"/>
              <a:gd name="connsiteX4" fmla="*/ 0 w 2747100"/>
              <a:gd name="connsiteY4" fmla="*/ 0 h 3206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47100" h="3206149">
                <a:moveTo>
                  <a:pt x="0" y="0"/>
                </a:moveTo>
                <a:lnTo>
                  <a:pt x="2746776" y="4701"/>
                </a:lnTo>
                <a:cubicBezTo>
                  <a:pt x="2748169" y="1073525"/>
                  <a:pt x="2744539" y="2137325"/>
                  <a:pt x="2745932" y="3206149"/>
                </a:cubicBezTo>
                <a:lnTo>
                  <a:pt x="308779" y="2132431"/>
                </a:lnTo>
                <a:lnTo>
                  <a:pt x="0" y="0"/>
                </a:lnTo>
                <a:close/>
              </a:path>
            </a:pathLst>
          </a:custGeom>
          <a:solidFill>
            <a:srgbClr val="F0D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82206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</p:spPr>
        <p:txBody>
          <a:bodyPr lIns="0" tIns="0" rIns="0" bIns="0"/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r>
              <a:rPr lang="en-GB"/>
              <a:t>Click to edit Master title style</a:t>
            </a:r>
            <a:endParaRPr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B4531FA-A29D-7F39-A959-BC7E2556B2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57689" y="350838"/>
            <a:ext cx="16764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668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4BFFF087-9FB3-E3FB-18B2-E525EA846CF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971524" y="3718700"/>
            <a:ext cx="10031730" cy="3014287"/>
          </a:xfrm>
          <a:prstGeom prst="rect">
            <a:avLst/>
          </a:prstGeom>
        </p:spPr>
        <p:txBody>
          <a:bodyPr vert="horz" wrap="square" lIns="0" tIns="241935" rIns="0" bIns="0" rtlCol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pPr marL="12700" marR="19685">
              <a:lnSpc>
                <a:spcPts val="10830"/>
              </a:lnSpc>
              <a:spcBef>
                <a:spcPts val="1905"/>
              </a:spcBef>
            </a:pPr>
            <a:r>
              <a:rPr sz="10450" spc="-114"/>
              <a:t>Document</a:t>
            </a:r>
            <a:r>
              <a:rPr sz="10450" spc="-450"/>
              <a:t> </a:t>
            </a:r>
            <a:br>
              <a:rPr lang="en-GB" sz="10450" spc="-450"/>
            </a:br>
            <a:r>
              <a:rPr lang="en-GB" sz="10450" spc="-450"/>
              <a:t>Title or Heading</a:t>
            </a:r>
            <a:endParaRPr lang="en-GB" sz="1045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2934B2-DDED-D9B4-7D5A-6743522FD6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673415" y="-258847"/>
            <a:ext cx="9731808" cy="12234104"/>
          </a:xfrm>
          <a:custGeom>
            <a:avLst/>
            <a:gdLst>
              <a:gd name="connsiteX0" fmla="*/ 0 w 7620000"/>
              <a:gd name="connsiteY0" fmla="*/ 3162300 h 6324600"/>
              <a:gd name="connsiteX1" fmla="*/ 727645 w 7620000"/>
              <a:gd name="connsiteY1" fmla="*/ 1207895 h 6324600"/>
              <a:gd name="connsiteX2" fmla="*/ 2632645 w 7620000"/>
              <a:gd name="connsiteY2" fmla="*/ 7 h 6324600"/>
              <a:gd name="connsiteX3" fmla="*/ 4987355 w 7620000"/>
              <a:gd name="connsiteY3" fmla="*/ 7 h 6324600"/>
              <a:gd name="connsiteX4" fmla="*/ 6892355 w 7620000"/>
              <a:gd name="connsiteY4" fmla="*/ 1207895 h 6324600"/>
              <a:gd name="connsiteX5" fmla="*/ 7620000 w 7620000"/>
              <a:gd name="connsiteY5" fmla="*/ 3162300 h 6324600"/>
              <a:gd name="connsiteX6" fmla="*/ 6892355 w 7620000"/>
              <a:gd name="connsiteY6" fmla="*/ 5116705 h 6324600"/>
              <a:gd name="connsiteX7" fmla="*/ 4987355 w 7620000"/>
              <a:gd name="connsiteY7" fmla="*/ 6324593 h 6324600"/>
              <a:gd name="connsiteX8" fmla="*/ 2632645 w 7620000"/>
              <a:gd name="connsiteY8" fmla="*/ 6324593 h 6324600"/>
              <a:gd name="connsiteX9" fmla="*/ 727645 w 7620000"/>
              <a:gd name="connsiteY9" fmla="*/ 5116705 h 6324600"/>
              <a:gd name="connsiteX10" fmla="*/ 0 w 7620000"/>
              <a:gd name="connsiteY10" fmla="*/ 3162300 h 6324600"/>
              <a:gd name="connsiteX0" fmla="*/ 0 w 7620000"/>
              <a:gd name="connsiteY0" fmla="*/ 4798588 h 7960881"/>
              <a:gd name="connsiteX1" fmla="*/ 727645 w 7620000"/>
              <a:gd name="connsiteY1" fmla="*/ 2844183 h 7960881"/>
              <a:gd name="connsiteX2" fmla="*/ 2512330 w 7620000"/>
              <a:gd name="connsiteY2" fmla="*/ 0 h 7960881"/>
              <a:gd name="connsiteX3" fmla="*/ 4987355 w 7620000"/>
              <a:gd name="connsiteY3" fmla="*/ 1636295 h 7960881"/>
              <a:gd name="connsiteX4" fmla="*/ 6892355 w 7620000"/>
              <a:gd name="connsiteY4" fmla="*/ 2844183 h 7960881"/>
              <a:gd name="connsiteX5" fmla="*/ 7620000 w 7620000"/>
              <a:gd name="connsiteY5" fmla="*/ 4798588 h 7960881"/>
              <a:gd name="connsiteX6" fmla="*/ 6892355 w 7620000"/>
              <a:gd name="connsiteY6" fmla="*/ 6752993 h 7960881"/>
              <a:gd name="connsiteX7" fmla="*/ 4987355 w 7620000"/>
              <a:gd name="connsiteY7" fmla="*/ 7960881 h 7960881"/>
              <a:gd name="connsiteX8" fmla="*/ 2632645 w 7620000"/>
              <a:gd name="connsiteY8" fmla="*/ 7960881 h 7960881"/>
              <a:gd name="connsiteX9" fmla="*/ 727645 w 7620000"/>
              <a:gd name="connsiteY9" fmla="*/ 6752993 h 7960881"/>
              <a:gd name="connsiteX10" fmla="*/ 0 w 7620000"/>
              <a:gd name="connsiteY10" fmla="*/ 4798588 h 7960881"/>
              <a:gd name="connsiteX0" fmla="*/ 1702734 w 9322734"/>
              <a:gd name="connsiteY0" fmla="*/ 4798588 h 7960881"/>
              <a:gd name="connsiteX1" fmla="*/ 0 w 9322734"/>
              <a:gd name="connsiteY1" fmla="*/ 3205131 h 7960881"/>
              <a:gd name="connsiteX2" fmla="*/ 4215064 w 9322734"/>
              <a:gd name="connsiteY2" fmla="*/ 0 h 7960881"/>
              <a:gd name="connsiteX3" fmla="*/ 6690089 w 9322734"/>
              <a:gd name="connsiteY3" fmla="*/ 1636295 h 7960881"/>
              <a:gd name="connsiteX4" fmla="*/ 8595089 w 9322734"/>
              <a:gd name="connsiteY4" fmla="*/ 2844183 h 7960881"/>
              <a:gd name="connsiteX5" fmla="*/ 9322734 w 9322734"/>
              <a:gd name="connsiteY5" fmla="*/ 4798588 h 7960881"/>
              <a:gd name="connsiteX6" fmla="*/ 8595089 w 9322734"/>
              <a:gd name="connsiteY6" fmla="*/ 6752993 h 7960881"/>
              <a:gd name="connsiteX7" fmla="*/ 6690089 w 9322734"/>
              <a:gd name="connsiteY7" fmla="*/ 7960881 h 7960881"/>
              <a:gd name="connsiteX8" fmla="*/ 4335379 w 9322734"/>
              <a:gd name="connsiteY8" fmla="*/ 7960881 h 7960881"/>
              <a:gd name="connsiteX9" fmla="*/ 2430379 w 9322734"/>
              <a:gd name="connsiteY9" fmla="*/ 6752993 h 7960881"/>
              <a:gd name="connsiteX10" fmla="*/ 1702734 w 9322734"/>
              <a:gd name="connsiteY10" fmla="*/ 4798588 h 7960881"/>
              <a:gd name="connsiteX0" fmla="*/ 2304313 w 9322734"/>
              <a:gd name="connsiteY0" fmla="*/ 6579262 h 7960881"/>
              <a:gd name="connsiteX1" fmla="*/ 0 w 9322734"/>
              <a:gd name="connsiteY1" fmla="*/ 3205131 h 7960881"/>
              <a:gd name="connsiteX2" fmla="*/ 4215064 w 9322734"/>
              <a:gd name="connsiteY2" fmla="*/ 0 h 7960881"/>
              <a:gd name="connsiteX3" fmla="*/ 6690089 w 9322734"/>
              <a:gd name="connsiteY3" fmla="*/ 1636295 h 7960881"/>
              <a:gd name="connsiteX4" fmla="*/ 8595089 w 9322734"/>
              <a:gd name="connsiteY4" fmla="*/ 2844183 h 7960881"/>
              <a:gd name="connsiteX5" fmla="*/ 9322734 w 9322734"/>
              <a:gd name="connsiteY5" fmla="*/ 4798588 h 7960881"/>
              <a:gd name="connsiteX6" fmla="*/ 8595089 w 9322734"/>
              <a:gd name="connsiteY6" fmla="*/ 6752993 h 7960881"/>
              <a:gd name="connsiteX7" fmla="*/ 6690089 w 9322734"/>
              <a:gd name="connsiteY7" fmla="*/ 7960881 h 7960881"/>
              <a:gd name="connsiteX8" fmla="*/ 4335379 w 9322734"/>
              <a:gd name="connsiteY8" fmla="*/ 7960881 h 7960881"/>
              <a:gd name="connsiteX9" fmla="*/ 2430379 w 9322734"/>
              <a:gd name="connsiteY9" fmla="*/ 6752993 h 7960881"/>
              <a:gd name="connsiteX10" fmla="*/ 2304313 w 9322734"/>
              <a:gd name="connsiteY10" fmla="*/ 6579262 h 7960881"/>
              <a:gd name="connsiteX0" fmla="*/ 2304313 w 9322734"/>
              <a:gd name="connsiteY0" fmla="*/ 6579262 h 8509604"/>
              <a:gd name="connsiteX1" fmla="*/ 0 w 9322734"/>
              <a:gd name="connsiteY1" fmla="*/ 3205131 h 8509604"/>
              <a:gd name="connsiteX2" fmla="*/ 4215064 w 9322734"/>
              <a:gd name="connsiteY2" fmla="*/ 0 h 8509604"/>
              <a:gd name="connsiteX3" fmla="*/ 6690089 w 9322734"/>
              <a:gd name="connsiteY3" fmla="*/ 1636295 h 8509604"/>
              <a:gd name="connsiteX4" fmla="*/ 8595089 w 9322734"/>
              <a:gd name="connsiteY4" fmla="*/ 2844183 h 8509604"/>
              <a:gd name="connsiteX5" fmla="*/ 9322734 w 9322734"/>
              <a:gd name="connsiteY5" fmla="*/ 4798588 h 8509604"/>
              <a:gd name="connsiteX6" fmla="*/ 8595089 w 9322734"/>
              <a:gd name="connsiteY6" fmla="*/ 6752993 h 8509604"/>
              <a:gd name="connsiteX7" fmla="*/ 6690089 w 9322734"/>
              <a:gd name="connsiteY7" fmla="*/ 7960881 h 8509604"/>
              <a:gd name="connsiteX8" fmla="*/ 4335379 w 9322734"/>
              <a:gd name="connsiteY8" fmla="*/ 7960881 h 8509604"/>
              <a:gd name="connsiteX9" fmla="*/ 2069432 w 9322734"/>
              <a:gd name="connsiteY9" fmla="*/ 8509604 h 8509604"/>
              <a:gd name="connsiteX10" fmla="*/ 2304313 w 9322734"/>
              <a:gd name="connsiteY10" fmla="*/ 6579262 h 8509604"/>
              <a:gd name="connsiteX0" fmla="*/ 2304313 w 9322734"/>
              <a:gd name="connsiteY0" fmla="*/ 6579262 h 10367197"/>
              <a:gd name="connsiteX1" fmla="*/ 0 w 9322734"/>
              <a:gd name="connsiteY1" fmla="*/ 3205131 h 10367197"/>
              <a:gd name="connsiteX2" fmla="*/ 4215064 w 9322734"/>
              <a:gd name="connsiteY2" fmla="*/ 0 h 10367197"/>
              <a:gd name="connsiteX3" fmla="*/ 6690089 w 9322734"/>
              <a:gd name="connsiteY3" fmla="*/ 1636295 h 10367197"/>
              <a:gd name="connsiteX4" fmla="*/ 8595089 w 9322734"/>
              <a:gd name="connsiteY4" fmla="*/ 2844183 h 10367197"/>
              <a:gd name="connsiteX5" fmla="*/ 9322734 w 9322734"/>
              <a:gd name="connsiteY5" fmla="*/ 4798588 h 10367197"/>
              <a:gd name="connsiteX6" fmla="*/ 8595089 w 9322734"/>
              <a:gd name="connsiteY6" fmla="*/ 6752993 h 10367197"/>
              <a:gd name="connsiteX7" fmla="*/ 6690089 w 9322734"/>
              <a:gd name="connsiteY7" fmla="*/ 7960881 h 10367197"/>
              <a:gd name="connsiteX8" fmla="*/ 2963779 w 9322734"/>
              <a:gd name="connsiteY8" fmla="*/ 10367197 h 10367197"/>
              <a:gd name="connsiteX9" fmla="*/ 2069432 w 9322734"/>
              <a:gd name="connsiteY9" fmla="*/ 8509604 h 10367197"/>
              <a:gd name="connsiteX10" fmla="*/ 2304313 w 9322734"/>
              <a:gd name="connsiteY10" fmla="*/ 6579262 h 10367197"/>
              <a:gd name="connsiteX0" fmla="*/ 2304313 w 9322734"/>
              <a:gd name="connsiteY0" fmla="*/ 6579262 h 12195997"/>
              <a:gd name="connsiteX1" fmla="*/ 0 w 9322734"/>
              <a:gd name="connsiteY1" fmla="*/ 3205131 h 12195997"/>
              <a:gd name="connsiteX2" fmla="*/ 4215064 w 9322734"/>
              <a:gd name="connsiteY2" fmla="*/ 0 h 12195997"/>
              <a:gd name="connsiteX3" fmla="*/ 6690089 w 9322734"/>
              <a:gd name="connsiteY3" fmla="*/ 1636295 h 12195997"/>
              <a:gd name="connsiteX4" fmla="*/ 8595089 w 9322734"/>
              <a:gd name="connsiteY4" fmla="*/ 2844183 h 12195997"/>
              <a:gd name="connsiteX5" fmla="*/ 9322734 w 9322734"/>
              <a:gd name="connsiteY5" fmla="*/ 4798588 h 12195997"/>
              <a:gd name="connsiteX6" fmla="*/ 8595089 w 9322734"/>
              <a:gd name="connsiteY6" fmla="*/ 6752993 h 12195997"/>
              <a:gd name="connsiteX7" fmla="*/ 6762278 w 9322734"/>
              <a:gd name="connsiteY7" fmla="*/ 12195997 h 12195997"/>
              <a:gd name="connsiteX8" fmla="*/ 2963779 w 9322734"/>
              <a:gd name="connsiteY8" fmla="*/ 10367197 h 12195997"/>
              <a:gd name="connsiteX9" fmla="*/ 2069432 w 9322734"/>
              <a:gd name="connsiteY9" fmla="*/ 8509604 h 12195997"/>
              <a:gd name="connsiteX10" fmla="*/ 2304313 w 9322734"/>
              <a:gd name="connsiteY10" fmla="*/ 6579262 h 12195997"/>
              <a:gd name="connsiteX0" fmla="*/ 2304313 w 10953278"/>
              <a:gd name="connsiteY0" fmla="*/ 6579262 h 12195997"/>
              <a:gd name="connsiteX1" fmla="*/ 0 w 10953278"/>
              <a:gd name="connsiteY1" fmla="*/ 3205131 h 12195997"/>
              <a:gd name="connsiteX2" fmla="*/ 4215064 w 10953278"/>
              <a:gd name="connsiteY2" fmla="*/ 0 h 12195997"/>
              <a:gd name="connsiteX3" fmla="*/ 6690089 w 10953278"/>
              <a:gd name="connsiteY3" fmla="*/ 1636295 h 12195997"/>
              <a:gd name="connsiteX4" fmla="*/ 8595089 w 10953278"/>
              <a:gd name="connsiteY4" fmla="*/ 2844183 h 12195997"/>
              <a:gd name="connsiteX5" fmla="*/ 9322734 w 10953278"/>
              <a:gd name="connsiteY5" fmla="*/ 4798588 h 12195997"/>
              <a:gd name="connsiteX6" fmla="*/ 10953278 w 10953278"/>
              <a:gd name="connsiteY6" fmla="*/ 10891856 h 12195997"/>
              <a:gd name="connsiteX7" fmla="*/ 6762278 w 10953278"/>
              <a:gd name="connsiteY7" fmla="*/ 12195997 h 12195997"/>
              <a:gd name="connsiteX8" fmla="*/ 2963779 w 10953278"/>
              <a:gd name="connsiteY8" fmla="*/ 10367197 h 12195997"/>
              <a:gd name="connsiteX9" fmla="*/ 2069432 w 10953278"/>
              <a:gd name="connsiteY9" fmla="*/ 8509604 h 12195997"/>
              <a:gd name="connsiteX10" fmla="*/ 2304313 w 10953278"/>
              <a:gd name="connsiteY10" fmla="*/ 6579262 h 12195997"/>
              <a:gd name="connsiteX0" fmla="*/ 2304313 w 10953278"/>
              <a:gd name="connsiteY0" fmla="*/ 6579262 h 12147870"/>
              <a:gd name="connsiteX1" fmla="*/ 0 w 10953278"/>
              <a:gd name="connsiteY1" fmla="*/ 3205131 h 12147870"/>
              <a:gd name="connsiteX2" fmla="*/ 4215064 w 10953278"/>
              <a:gd name="connsiteY2" fmla="*/ 0 h 12147870"/>
              <a:gd name="connsiteX3" fmla="*/ 6690089 w 10953278"/>
              <a:gd name="connsiteY3" fmla="*/ 1636295 h 12147870"/>
              <a:gd name="connsiteX4" fmla="*/ 8595089 w 10953278"/>
              <a:gd name="connsiteY4" fmla="*/ 2844183 h 12147870"/>
              <a:gd name="connsiteX5" fmla="*/ 9322734 w 10953278"/>
              <a:gd name="connsiteY5" fmla="*/ 4798588 h 12147870"/>
              <a:gd name="connsiteX6" fmla="*/ 10953278 w 10953278"/>
              <a:gd name="connsiteY6" fmla="*/ 10891856 h 12147870"/>
              <a:gd name="connsiteX7" fmla="*/ 6714152 w 10953278"/>
              <a:gd name="connsiteY7" fmla="*/ 12147870 h 12147870"/>
              <a:gd name="connsiteX8" fmla="*/ 2963779 w 10953278"/>
              <a:gd name="connsiteY8" fmla="*/ 10367197 h 12147870"/>
              <a:gd name="connsiteX9" fmla="*/ 2069432 w 10953278"/>
              <a:gd name="connsiteY9" fmla="*/ 8509604 h 12147870"/>
              <a:gd name="connsiteX10" fmla="*/ 2304313 w 10953278"/>
              <a:gd name="connsiteY10" fmla="*/ 6579262 h 12147870"/>
              <a:gd name="connsiteX0" fmla="*/ 2304313 w 10953278"/>
              <a:gd name="connsiteY0" fmla="*/ 6579262 h 12147870"/>
              <a:gd name="connsiteX1" fmla="*/ 0 w 10953278"/>
              <a:gd name="connsiteY1" fmla="*/ 3205131 h 12147870"/>
              <a:gd name="connsiteX2" fmla="*/ 4215064 w 10953278"/>
              <a:gd name="connsiteY2" fmla="*/ 0 h 12147870"/>
              <a:gd name="connsiteX3" fmla="*/ 6690089 w 10953278"/>
              <a:gd name="connsiteY3" fmla="*/ 1636295 h 12147870"/>
              <a:gd name="connsiteX4" fmla="*/ 8595089 w 10953278"/>
              <a:gd name="connsiteY4" fmla="*/ 2844183 h 12147870"/>
              <a:gd name="connsiteX5" fmla="*/ 10886839 w 10953278"/>
              <a:gd name="connsiteY5" fmla="*/ 4557956 h 12147870"/>
              <a:gd name="connsiteX6" fmla="*/ 10953278 w 10953278"/>
              <a:gd name="connsiteY6" fmla="*/ 10891856 h 12147870"/>
              <a:gd name="connsiteX7" fmla="*/ 6714152 w 10953278"/>
              <a:gd name="connsiteY7" fmla="*/ 12147870 h 12147870"/>
              <a:gd name="connsiteX8" fmla="*/ 2963779 w 10953278"/>
              <a:gd name="connsiteY8" fmla="*/ 10367197 h 12147870"/>
              <a:gd name="connsiteX9" fmla="*/ 2069432 w 10953278"/>
              <a:gd name="connsiteY9" fmla="*/ 8509604 h 12147870"/>
              <a:gd name="connsiteX10" fmla="*/ 2304313 w 10953278"/>
              <a:gd name="connsiteY10" fmla="*/ 6579262 h 12147870"/>
              <a:gd name="connsiteX0" fmla="*/ 2304313 w 10886839"/>
              <a:gd name="connsiteY0" fmla="*/ 6579262 h 12147870"/>
              <a:gd name="connsiteX1" fmla="*/ 0 w 10886839"/>
              <a:gd name="connsiteY1" fmla="*/ 3205131 h 12147870"/>
              <a:gd name="connsiteX2" fmla="*/ 4215064 w 10886839"/>
              <a:gd name="connsiteY2" fmla="*/ 0 h 12147870"/>
              <a:gd name="connsiteX3" fmla="*/ 6690089 w 10886839"/>
              <a:gd name="connsiteY3" fmla="*/ 1636295 h 12147870"/>
              <a:gd name="connsiteX4" fmla="*/ 8595089 w 10886839"/>
              <a:gd name="connsiteY4" fmla="*/ 2844183 h 12147870"/>
              <a:gd name="connsiteX5" fmla="*/ 10886839 w 10886839"/>
              <a:gd name="connsiteY5" fmla="*/ 4557956 h 12147870"/>
              <a:gd name="connsiteX6" fmla="*/ 9701994 w 10886839"/>
              <a:gd name="connsiteY6" fmla="*/ 11830319 h 12147870"/>
              <a:gd name="connsiteX7" fmla="*/ 6714152 w 10886839"/>
              <a:gd name="connsiteY7" fmla="*/ 12147870 h 12147870"/>
              <a:gd name="connsiteX8" fmla="*/ 2963779 w 10886839"/>
              <a:gd name="connsiteY8" fmla="*/ 10367197 h 12147870"/>
              <a:gd name="connsiteX9" fmla="*/ 2069432 w 10886839"/>
              <a:gd name="connsiteY9" fmla="*/ 8509604 h 12147870"/>
              <a:gd name="connsiteX10" fmla="*/ 2304313 w 10886839"/>
              <a:gd name="connsiteY10" fmla="*/ 6579262 h 12147870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8595089 w 9701994"/>
              <a:gd name="connsiteY4" fmla="*/ 3098859 h 12402546"/>
              <a:gd name="connsiteX5" fmla="*/ 9515239 w 9701994"/>
              <a:gd name="connsiteY5" fmla="*/ 0 h 12402546"/>
              <a:gd name="connsiteX6" fmla="*/ 9701994 w 9701994"/>
              <a:gd name="connsiteY6" fmla="*/ 12084995 h 12402546"/>
              <a:gd name="connsiteX7" fmla="*/ 6714152 w 9701994"/>
              <a:gd name="connsiteY7" fmla="*/ 12402546 h 12402546"/>
              <a:gd name="connsiteX8" fmla="*/ 2963779 w 9701994"/>
              <a:gd name="connsiteY8" fmla="*/ 10621873 h 12402546"/>
              <a:gd name="connsiteX9" fmla="*/ 2069432 w 9701994"/>
              <a:gd name="connsiteY9" fmla="*/ 8764280 h 12402546"/>
              <a:gd name="connsiteX10" fmla="*/ 2304313 w 9701994"/>
              <a:gd name="connsiteY10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8017573 w 9701994"/>
              <a:gd name="connsiteY4" fmla="*/ 66901 h 12402546"/>
              <a:gd name="connsiteX5" fmla="*/ 9515239 w 9701994"/>
              <a:gd name="connsiteY5" fmla="*/ 0 h 12402546"/>
              <a:gd name="connsiteX6" fmla="*/ 9701994 w 9701994"/>
              <a:gd name="connsiteY6" fmla="*/ 12084995 h 12402546"/>
              <a:gd name="connsiteX7" fmla="*/ 6714152 w 9701994"/>
              <a:gd name="connsiteY7" fmla="*/ 12402546 h 12402546"/>
              <a:gd name="connsiteX8" fmla="*/ 2963779 w 9701994"/>
              <a:gd name="connsiteY8" fmla="*/ 10621873 h 12402546"/>
              <a:gd name="connsiteX9" fmla="*/ 2069432 w 9701994"/>
              <a:gd name="connsiteY9" fmla="*/ 8764280 h 12402546"/>
              <a:gd name="connsiteX10" fmla="*/ 2304313 w 9701994"/>
              <a:gd name="connsiteY10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690089 w 9701994"/>
              <a:gd name="connsiteY3" fmla="*/ 1890971 h 12402546"/>
              <a:gd name="connsiteX4" fmla="*/ 9515239 w 9701994"/>
              <a:gd name="connsiteY4" fmla="*/ 0 h 12402546"/>
              <a:gd name="connsiteX5" fmla="*/ 9701994 w 9701994"/>
              <a:gd name="connsiteY5" fmla="*/ 12084995 h 12402546"/>
              <a:gd name="connsiteX6" fmla="*/ 6714152 w 9701994"/>
              <a:gd name="connsiteY6" fmla="*/ 12402546 h 12402546"/>
              <a:gd name="connsiteX7" fmla="*/ 2963779 w 9701994"/>
              <a:gd name="connsiteY7" fmla="*/ 10621873 h 12402546"/>
              <a:gd name="connsiteX8" fmla="*/ 2069432 w 9701994"/>
              <a:gd name="connsiteY8" fmla="*/ 8764280 h 12402546"/>
              <a:gd name="connsiteX9" fmla="*/ 2304313 w 9701994"/>
              <a:gd name="connsiteY9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6906657 w 9701994"/>
              <a:gd name="connsiteY3" fmla="*/ 302803 h 12402546"/>
              <a:gd name="connsiteX4" fmla="*/ 9515239 w 9701994"/>
              <a:gd name="connsiteY4" fmla="*/ 0 h 12402546"/>
              <a:gd name="connsiteX5" fmla="*/ 9701994 w 9701994"/>
              <a:gd name="connsiteY5" fmla="*/ 12084995 h 12402546"/>
              <a:gd name="connsiteX6" fmla="*/ 6714152 w 9701994"/>
              <a:gd name="connsiteY6" fmla="*/ 12402546 h 12402546"/>
              <a:gd name="connsiteX7" fmla="*/ 2963779 w 9701994"/>
              <a:gd name="connsiteY7" fmla="*/ 10621873 h 12402546"/>
              <a:gd name="connsiteX8" fmla="*/ 2069432 w 9701994"/>
              <a:gd name="connsiteY8" fmla="*/ 8764280 h 12402546"/>
              <a:gd name="connsiteX9" fmla="*/ 2304313 w 9701994"/>
              <a:gd name="connsiteY9" fmla="*/ 6833938 h 12402546"/>
              <a:gd name="connsiteX0" fmla="*/ 2304313 w 9701994"/>
              <a:gd name="connsiteY0" fmla="*/ 6833938 h 12402546"/>
              <a:gd name="connsiteX1" fmla="*/ 0 w 9701994"/>
              <a:gd name="connsiteY1" fmla="*/ 3459807 h 12402546"/>
              <a:gd name="connsiteX2" fmla="*/ 4215064 w 9701994"/>
              <a:gd name="connsiteY2" fmla="*/ 254676 h 12402546"/>
              <a:gd name="connsiteX3" fmla="*/ 9515239 w 9701994"/>
              <a:gd name="connsiteY3" fmla="*/ 0 h 12402546"/>
              <a:gd name="connsiteX4" fmla="*/ 9701994 w 9701994"/>
              <a:gd name="connsiteY4" fmla="*/ 12084995 h 12402546"/>
              <a:gd name="connsiteX5" fmla="*/ 6714152 w 9701994"/>
              <a:gd name="connsiteY5" fmla="*/ 12402546 h 12402546"/>
              <a:gd name="connsiteX6" fmla="*/ 2963779 w 9701994"/>
              <a:gd name="connsiteY6" fmla="*/ 10621873 h 12402546"/>
              <a:gd name="connsiteX7" fmla="*/ 2069432 w 9701994"/>
              <a:gd name="connsiteY7" fmla="*/ 8764280 h 12402546"/>
              <a:gd name="connsiteX8" fmla="*/ 2304313 w 9701994"/>
              <a:gd name="connsiteY8" fmla="*/ 6833938 h 12402546"/>
              <a:gd name="connsiteX0" fmla="*/ 2304313 w 9731808"/>
              <a:gd name="connsiteY0" fmla="*/ 6665496 h 12234104"/>
              <a:gd name="connsiteX1" fmla="*/ 0 w 9731808"/>
              <a:gd name="connsiteY1" fmla="*/ 3291365 h 12234104"/>
              <a:gd name="connsiteX2" fmla="*/ 4215064 w 9731808"/>
              <a:gd name="connsiteY2" fmla="*/ 86234 h 12234104"/>
              <a:gd name="connsiteX3" fmla="*/ 9731808 w 9731808"/>
              <a:gd name="connsiteY3" fmla="*/ 0 h 12234104"/>
              <a:gd name="connsiteX4" fmla="*/ 9701994 w 9731808"/>
              <a:gd name="connsiteY4" fmla="*/ 11916553 h 12234104"/>
              <a:gd name="connsiteX5" fmla="*/ 6714152 w 9731808"/>
              <a:gd name="connsiteY5" fmla="*/ 12234104 h 12234104"/>
              <a:gd name="connsiteX6" fmla="*/ 2963779 w 9731808"/>
              <a:gd name="connsiteY6" fmla="*/ 10453431 h 12234104"/>
              <a:gd name="connsiteX7" fmla="*/ 2069432 w 9731808"/>
              <a:gd name="connsiteY7" fmla="*/ 8595838 h 12234104"/>
              <a:gd name="connsiteX8" fmla="*/ 2304313 w 9731808"/>
              <a:gd name="connsiteY8" fmla="*/ 6665496 h 12234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31808" h="12234104">
                <a:moveTo>
                  <a:pt x="2304313" y="6665496"/>
                </a:moveTo>
                <a:lnTo>
                  <a:pt x="0" y="3291365"/>
                </a:lnTo>
                <a:lnTo>
                  <a:pt x="4215064" y="86234"/>
                </a:lnTo>
                <a:lnTo>
                  <a:pt x="9731808" y="0"/>
                </a:lnTo>
                <a:lnTo>
                  <a:pt x="9701994" y="11916553"/>
                </a:lnTo>
                <a:lnTo>
                  <a:pt x="6714152" y="12234104"/>
                </a:lnTo>
                <a:lnTo>
                  <a:pt x="2963779" y="10453431"/>
                </a:lnTo>
                <a:lnTo>
                  <a:pt x="2069432" y="8595838"/>
                </a:lnTo>
                <a:lnTo>
                  <a:pt x="2304313" y="6665496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5736B7E5-0582-A9C5-9A8F-8FEE9F72E701}"/>
              </a:ext>
            </a:extLst>
          </p:cNvPr>
          <p:cNvSpPr/>
          <p:nvPr userDrawn="1"/>
        </p:nvSpPr>
        <p:spPr>
          <a:xfrm>
            <a:off x="0" y="9207238"/>
            <a:ext cx="7531770" cy="2125936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rgbClr val="C62E6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1DD8DF79-990B-A073-2DFA-013978A57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274" y="10533682"/>
            <a:ext cx="2626104" cy="54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6D5EC3-9FEB-FFBA-0035-B7B099FE318F}"/>
              </a:ext>
            </a:extLst>
          </p:cNvPr>
          <p:cNvSpPr txBox="1"/>
          <p:nvPr userDrawn="1"/>
        </p:nvSpPr>
        <p:spPr>
          <a:xfrm>
            <a:off x="2253717" y="10069207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Facilitated by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F38522-A4D0-D704-669F-0173465A7210}"/>
              </a:ext>
            </a:extLst>
          </p:cNvPr>
          <p:cNvSpPr txBox="1"/>
          <p:nvPr userDrawn="1"/>
        </p:nvSpPr>
        <p:spPr>
          <a:xfrm>
            <a:off x="-533126" y="10069207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Headline Sponsor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BF28DF76-4F03-03A9-2564-22419F064969}"/>
              </a:ext>
            </a:extLst>
          </p:cNvPr>
          <p:cNvSpPr/>
          <p:nvPr userDrawn="1"/>
        </p:nvSpPr>
        <p:spPr>
          <a:xfrm flipH="1">
            <a:off x="-19046" y="-40876"/>
            <a:ext cx="4017097" cy="2918370"/>
          </a:xfrm>
          <a:custGeom>
            <a:avLst/>
            <a:gdLst/>
            <a:ahLst/>
            <a:cxnLst/>
            <a:rect l="l" t="t" r="r" b="b"/>
            <a:pathLst>
              <a:path w="4759959" h="1474470">
                <a:moveTo>
                  <a:pt x="4759896" y="0"/>
                </a:moveTo>
                <a:lnTo>
                  <a:pt x="0" y="0"/>
                </a:lnTo>
                <a:lnTo>
                  <a:pt x="1195081" y="1094386"/>
                </a:lnTo>
                <a:lnTo>
                  <a:pt x="3450416" y="1351635"/>
                </a:lnTo>
                <a:lnTo>
                  <a:pt x="4759896" y="1474433"/>
                </a:lnTo>
                <a:lnTo>
                  <a:pt x="4759896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A5D2625-E5DB-7DC1-6DEF-92554E4E4B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34822" y="167993"/>
            <a:ext cx="3327400" cy="2019300"/>
          </a:xfrm>
          <a:prstGeom prst="rect">
            <a:avLst/>
          </a:prstGeom>
        </p:spPr>
      </p:pic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EF33966-C938-0DFF-8C35-B4C30A736A8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228" y="9849024"/>
            <a:ext cx="3394338" cy="190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5749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1054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sz="6850" b="1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/>
            </a:lvl1pPr>
          </a:lstStyle>
          <a:p>
            <a:r>
              <a:rPr lang="en-GB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2148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212173"/>
            <a:ext cx="18093690" cy="369332"/>
          </a:xfrm>
        </p:spPr>
        <p:txBody>
          <a:bodyPr lIns="0" tIns="0" rIns="0" bIns="0"/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6F0935-CC2D-8F4F-63C8-9DE82EC9B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951736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1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4" y="2601150"/>
            <a:ext cx="11332845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3923E3-9A10-EEB5-C9CB-E86E80299E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782550" y="2333625"/>
            <a:ext cx="6096000" cy="7210356"/>
          </a:xfrm>
          <a:custGeom>
            <a:avLst/>
            <a:gdLst>
              <a:gd name="connsiteX0" fmla="*/ 0 w 7086600"/>
              <a:gd name="connsiteY0" fmla="*/ 2075594 h 7350056"/>
              <a:gd name="connsiteX1" fmla="*/ 2075594 w 7086600"/>
              <a:gd name="connsiteY1" fmla="*/ 0 h 7350056"/>
              <a:gd name="connsiteX2" fmla="*/ 5011006 w 7086600"/>
              <a:gd name="connsiteY2" fmla="*/ 0 h 7350056"/>
              <a:gd name="connsiteX3" fmla="*/ 7086600 w 7086600"/>
              <a:gd name="connsiteY3" fmla="*/ 2075594 h 7350056"/>
              <a:gd name="connsiteX4" fmla="*/ 7086600 w 7086600"/>
              <a:gd name="connsiteY4" fmla="*/ 5274462 h 7350056"/>
              <a:gd name="connsiteX5" fmla="*/ 5011006 w 7086600"/>
              <a:gd name="connsiteY5" fmla="*/ 7350056 h 7350056"/>
              <a:gd name="connsiteX6" fmla="*/ 2075594 w 7086600"/>
              <a:gd name="connsiteY6" fmla="*/ 7350056 h 7350056"/>
              <a:gd name="connsiteX7" fmla="*/ 0 w 7086600"/>
              <a:gd name="connsiteY7" fmla="*/ 5274462 h 7350056"/>
              <a:gd name="connsiteX8" fmla="*/ 0 w 7086600"/>
              <a:gd name="connsiteY8" fmla="*/ 2075594 h 7350056"/>
              <a:gd name="connsiteX0" fmla="*/ 139700 w 7086600"/>
              <a:gd name="connsiteY0" fmla="*/ 0 h 7598562"/>
              <a:gd name="connsiteX1" fmla="*/ 2075594 w 7086600"/>
              <a:gd name="connsiteY1" fmla="*/ 248506 h 7598562"/>
              <a:gd name="connsiteX2" fmla="*/ 5011006 w 7086600"/>
              <a:gd name="connsiteY2" fmla="*/ 248506 h 7598562"/>
              <a:gd name="connsiteX3" fmla="*/ 7086600 w 7086600"/>
              <a:gd name="connsiteY3" fmla="*/ 2324100 h 7598562"/>
              <a:gd name="connsiteX4" fmla="*/ 7086600 w 7086600"/>
              <a:gd name="connsiteY4" fmla="*/ 5522968 h 7598562"/>
              <a:gd name="connsiteX5" fmla="*/ 5011006 w 7086600"/>
              <a:gd name="connsiteY5" fmla="*/ 7598562 h 7598562"/>
              <a:gd name="connsiteX6" fmla="*/ 2075594 w 7086600"/>
              <a:gd name="connsiteY6" fmla="*/ 7598562 h 7598562"/>
              <a:gd name="connsiteX7" fmla="*/ 0 w 7086600"/>
              <a:gd name="connsiteY7" fmla="*/ 5522968 h 7598562"/>
              <a:gd name="connsiteX8" fmla="*/ 139700 w 7086600"/>
              <a:gd name="connsiteY8" fmla="*/ 0 h 7598562"/>
              <a:gd name="connsiteX0" fmla="*/ 0 w 6946900"/>
              <a:gd name="connsiteY0" fmla="*/ 0 h 7598562"/>
              <a:gd name="connsiteX1" fmla="*/ 1935894 w 6946900"/>
              <a:gd name="connsiteY1" fmla="*/ 248506 h 7598562"/>
              <a:gd name="connsiteX2" fmla="*/ 4871306 w 6946900"/>
              <a:gd name="connsiteY2" fmla="*/ 248506 h 7598562"/>
              <a:gd name="connsiteX3" fmla="*/ 6946900 w 6946900"/>
              <a:gd name="connsiteY3" fmla="*/ 2324100 h 7598562"/>
              <a:gd name="connsiteX4" fmla="*/ 6946900 w 6946900"/>
              <a:gd name="connsiteY4" fmla="*/ 5522968 h 7598562"/>
              <a:gd name="connsiteX5" fmla="*/ 4871306 w 6946900"/>
              <a:gd name="connsiteY5" fmla="*/ 7598562 h 7598562"/>
              <a:gd name="connsiteX6" fmla="*/ 1935894 w 6946900"/>
              <a:gd name="connsiteY6" fmla="*/ 7598562 h 7598562"/>
              <a:gd name="connsiteX7" fmla="*/ 336550 w 6946900"/>
              <a:gd name="connsiteY7" fmla="*/ 2068568 h 7598562"/>
              <a:gd name="connsiteX8" fmla="*/ 0 w 6946900"/>
              <a:gd name="connsiteY8" fmla="*/ 0 h 7598562"/>
              <a:gd name="connsiteX0" fmla="*/ 0 w 6946900"/>
              <a:gd name="connsiteY0" fmla="*/ 0 h 7598562"/>
              <a:gd name="connsiteX1" fmla="*/ 1935894 w 6946900"/>
              <a:gd name="connsiteY1" fmla="*/ 248506 h 7598562"/>
              <a:gd name="connsiteX2" fmla="*/ 4871306 w 6946900"/>
              <a:gd name="connsiteY2" fmla="*/ 248506 h 7598562"/>
              <a:gd name="connsiteX3" fmla="*/ 6946900 w 6946900"/>
              <a:gd name="connsiteY3" fmla="*/ 2324100 h 7598562"/>
              <a:gd name="connsiteX4" fmla="*/ 6946900 w 6946900"/>
              <a:gd name="connsiteY4" fmla="*/ 5522968 h 7598562"/>
              <a:gd name="connsiteX5" fmla="*/ 4871306 w 6946900"/>
              <a:gd name="connsiteY5" fmla="*/ 7598562 h 7598562"/>
              <a:gd name="connsiteX6" fmla="*/ 215044 w 6946900"/>
              <a:gd name="connsiteY6" fmla="*/ 6620662 h 7598562"/>
              <a:gd name="connsiteX7" fmla="*/ 336550 w 6946900"/>
              <a:gd name="connsiteY7" fmla="*/ 2068568 h 7598562"/>
              <a:gd name="connsiteX8" fmla="*/ 0 w 6946900"/>
              <a:gd name="connsiteY8" fmla="*/ 0 h 7598562"/>
              <a:gd name="connsiteX0" fmla="*/ 0 w 6946900"/>
              <a:gd name="connsiteY0" fmla="*/ 0 h 6881012"/>
              <a:gd name="connsiteX1" fmla="*/ 1935894 w 6946900"/>
              <a:gd name="connsiteY1" fmla="*/ 248506 h 6881012"/>
              <a:gd name="connsiteX2" fmla="*/ 4871306 w 6946900"/>
              <a:gd name="connsiteY2" fmla="*/ 248506 h 6881012"/>
              <a:gd name="connsiteX3" fmla="*/ 6946900 w 6946900"/>
              <a:gd name="connsiteY3" fmla="*/ 2324100 h 6881012"/>
              <a:gd name="connsiteX4" fmla="*/ 6946900 w 6946900"/>
              <a:gd name="connsiteY4" fmla="*/ 5522968 h 6881012"/>
              <a:gd name="connsiteX5" fmla="*/ 2490056 w 6946900"/>
              <a:gd name="connsiteY5" fmla="*/ 6881012 h 6881012"/>
              <a:gd name="connsiteX6" fmla="*/ 215044 w 6946900"/>
              <a:gd name="connsiteY6" fmla="*/ 6620662 h 6881012"/>
              <a:gd name="connsiteX7" fmla="*/ 336550 w 6946900"/>
              <a:gd name="connsiteY7" fmla="*/ 2068568 h 6881012"/>
              <a:gd name="connsiteX8" fmla="*/ 0 w 6946900"/>
              <a:gd name="connsiteY8" fmla="*/ 0 h 6881012"/>
              <a:gd name="connsiteX0" fmla="*/ 0 w 6946900"/>
              <a:gd name="connsiteY0" fmla="*/ 0 h 6881012"/>
              <a:gd name="connsiteX1" fmla="*/ 1935894 w 6946900"/>
              <a:gd name="connsiteY1" fmla="*/ 248506 h 6881012"/>
              <a:gd name="connsiteX2" fmla="*/ 4871306 w 6946900"/>
              <a:gd name="connsiteY2" fmla="*/ 248506 h 6881012"/>
              <a:gd name="connsiteX3" fmla="*/ 6946900 w 6946900"/>
              <a:gd name="connsiteY3" fmla="*/ 2324100 h 6881012"/>
              <a:gd name="connsiteX4" fmla="*/ 6096000 w 6946900"/>
              <a:gd name="connsiteY4" fmla="*/ 6685018 h 6881012"/>
              <a:gd name="connsiteX5" fmla="*/ 2490056 w 6946900"/>
              <a:gd name="connsiteY5" fmla="*/ 6881012 h 6881012"/>
              <a:gd name="connsiteX6" fmla="*/ 215044 w 6946900"/>
              <a:gd name="connsiteY6" fmla="*/ 6620662 h 6881012"/>
              <a:gd name="connsiteX7" fmla="*/ 336550 w 6946900"/>
              <a:gd name="connsiteY7" fmla="*/ 2068568 h 6881012"/>
              <a:gd name="connsiteX8" fmla="*/ 0 w 6946900"/>
              <a:gd name="connsiteY8" fmla="*/ 0 h 6881012"/>
              <a:gd name="connsiteX0" fmla="*/ 0 w 6096000"/>
              <a:gd name="connsiteY0" fmla="*/ 0 h 6881012"/>
              <a:gd name="connsiteX1" fmla="*/ 1935894 w 6096000"/>
              <a:gd name="connsiteY1" fmla="*/ 248506 h 6881012"/>
              <a:gd name="connsiteX2" fmla="*/ 4871306 w 6096000"/>
              <a:gd name="connsiteY2" fmla="*/ 248506 h 6881012"/>
              <a:gd name="connsiteX3" fmla="*/ 5619750 w 6096000"/>
              <a:gd name="connsiteY3" fmla="*/ 3378200 h 6881012"/>
              <a:gd name="connsiteX4" fmla="*/ 6096000 w 6096000"/>
              <a:gd name="connsiteY4" fmla="*/ 6685018 h 6881012"/>
              <a:gd name="connsiteX5" fmla="*/ 2490056 w 6096000"/>
              <a:gd name="connsiteY5" fmla="*/ 6881012 h 6881012"/>
              <a:gd name="connsiteX6" fmla="*/ 215044 w 6096000"/>
              <a:gd name="connsiteY6" fmla="*/ 6620662 h 6881012"/>
              <a:gd name="connsiteX7" fmla="*/ 336550 w 6096000"/>
              <a:gd name="connsiteY7" fmla="*/ 2068568 h 6881012"/>
              <a:gd name="connsiteX8" fmla="*/ 0 w 6096000"/>
              <a:gd name="connsiteY8" fmla="*/ 0 h 6881012"/>
              <a:gd name="connsiteX0" fmla="*/ 0 w 6096000"/>
              <a:gd name="connsiteY0" fmla="*/ 0 h 6881012"/>
              <a:gd name="connsiteX1" fmla="*/ 1935894 w 6096000"/>
              <a:gd name="connsiteY1" fmla="*/ 248506 h 6881012"/>
              <a:gd name="connsiteX2" fmla="*/ 5728556 w 6096000"/>
              <a:gd name="connsiteY2" fmla="*/ 146906 h 6881012"/>
              <a:gd name="connsiteX3" fmla="*/ 5619750 w 6096000"/>
              <a:gd name="connsiteY3" fmla="*/ 3378200 h 6881012"/>
              <a:gd name="connsiteX4" fmla="*/ 6096000 w 6096000"/>
              <a:gd name="connsiteY4" fmla="*/ 6685018 h 6881012"/>
              <a:gd name="connsiteX5" fmla="*/ 2490056 w 6096000"/>
              <a:gd name="connsiteY5" fmla="*/ 6881012 h 6881012"/>
              <a:gd name="connsiteX6" fmla="*/ 215044 w 6096000"/>
              <a:gd name="connsiteY6" fmla="*/ 6620662 h 6881012"/>
              <a:gd name="connsiteX7" fmla="*/ 336550 w 6096000"/>
              <a:gd name="connsiteY7" fmla="*/ 2068568 h 6881012"/>
              <a:gd name="connsiteX8" fmla="*/ 0 w 6096000"/>
              <a:gd name="connsiteY8" fmla="*/ 0 h 6881012"/>
              <a:gd name="connsiteX0" fmla="*/ 0 w 6096000"/>
              <a:gd name="connsiteY0" fmla="*/ 329344 h 7210356"/>
              <a:gd name="connsiteX1" fmla="*/ 2132744 w 6096000"/>
              <a:gd name="connsiteY1" fmla="*/ 0 h 7210356"/>
              <a:gd name="connsiteX2" fmla="*/ 5728556 w 6096000"/>
              <a:gd name="connsiteY2" fmla="*/ 476250 h 7210356"/>
              <a:gd name="connsiteX3" fmla="*/ 5619750 w 6096000"/>
              <a:gd name="connsiteY3" fmla="*/ 3707544 h 7210356"/>
              <a:gd name="connsiteX4" fmla="*/ 6096000 w 6096000"/>
              <a:gd name="connsiteY4" fmla="*/ 7014362 h 7210356"/>
              <a:gd name="connsiteX5" fmla="*/ 2490056 w 6096000"/>
              <a:gd name="connsiteY5" fmla="*/ 7210356 h 7210356"/>
              <a:gd name="connsiteX6" fmla="*/ 215044 w 6096000"/>
              <a:gd name="connsiteY6" fmla="*/ 6950006 h 7210356"/>
              <a:gd name="connsiteX7" fmla="*/ 336550 w 6096000"/>
              <a:gd name="connsiteY7" fmla="*/ 2397912 h 7210356"/>
              <a:gd name="connsiteX8" fmla="*/ 0 w 6096000"/>
              <a:gd name="connsiteY8" fmla="*/ 329344 h 7210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7210356">
                <a:moveTo>
                  <a:pt x="0" y="329344"/>
                </a:moveTo>
                <a:lnTo>
                  <a:pt x="2132744" y="0"/>
                </a:lnTo>
                <a:lnTo>
                  <a:pt x="5728556" y="476250"/>
                </a:lnTo>
                <a:lnTo>
                  <a:pt x="5619750" y="3707544"/>
                </a:lnTo>
                <a:lnTo>
                  <a:pt x="6096000" y="7014362"/>
                </a:lnTo>
                <a:lnTo>
                  <a:pt x="2490056" y="7210356"/>
                </a:lnTo>
                <a:lnTo>
                  <a:pt x="215044" y="6950006"/>
                </a:lnTo>
                <a:lnTo>
                  <a:pt x="336550" y="2397912"/>
                </a:lnTo>
                <a:lnTo>
                  <a:pt x="0" y="329344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145055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674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050" y="5806167"/>
            <a:ext cx="9223440" cy="105413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78498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53611" y="2378075"/>
            <a:ext cx="9223440" cy="1054135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5250" y="835974"/>
            <a:ext cx="7280379" cy="9637401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905656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C1044414-1AEF-E65A-A155-EEC561F40BA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99266" y="1531067"/>
            <a:ext cx="6438902" cy="8523496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777706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650" y="1844675"/>
            <a:ext cx="9080509" cy="1254653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B7AD1D29-324E-2BC7-56E9-D1CC0A9B0E4C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374650" y="3444875"/>
            <a:ext cx="9080509" cy="556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object 16">
            <a:extLst>
              <a:ext uri="{FF2B5EF4-FFF2-40B4-BE49-F238E27FC236}">
                <a16:creationId xmlns:a16="http://schemas.microsoft.com/office/drawing/2014/main" id="{8C324E09-6384-563F-9040-FC4197166A38}"/>
              </a:ext>
            </a:extLst>
          </p:cNvPr>
          <p:cNvSpPr/>
          <p:nvPr userDrawn="1"/>
        </p:nvSpPr>
        <p:spPr>
          <a:xfrm>
            <a:off x="10324293" y="1190179"/>
            <a:ext cx="6370320" cy="2513965"/>
          </a:xfrm>
          <a:custGeom>
            <a:avLst/>
            <a:gdLst/>
            <a:ahLst/>
            <a:cxnLst/>
            <a:rect l="l" t="t" r="r" b="b"/>
            <a:pathLst>
              <a:path w="6370319" h="2513965">
                <a:moveTo>
                  <a:pt x="330523" y="0"/>
                </a:moveTo>
                <a:lnTo>
                  <a:pt x="0" y="2513640"/>
                </a:lnTo>
                <a:lnTo>
                  <a:pt x="6370025" y="2490960"/>
                </a:lnTo>
                <a:lnTo>
                  <a:pt x="6014539" y="228600"/>
                </a:lnTo>
                <a:lnTo>
                  <a:pt x="330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7">
            <a:extLst>
              <a:ext uri="{FF2B5EF4-FFF2-40B4-BE49-F238E27FC236}">
                <a16:creationId xmlns:a16="http://schemas.microsoft.com/office/drawing/2014/main" id="{F915E8AC-1315-E642-3DFE-356447C54804}"/>
              </a:ext>
            </a:extLst>
          </p:cNvPr>
          <p:cNvSpPr/>
          <p:nvPr userDrawn="1"/>
        </p:nvSpPr>
        <p:spPr>
          <a:xfrm>
            <a:off x="10364674" y="6863221"/>
            <a:ext cx="6456128" cy="2757411"/>
          </a:xfrm>
          <a:custGeom>
            <a:avLst/>
            <a:gdLst/>
            <a:ahLst/>
            <a:cxnLst/>
            <a:rect l="l" t="t" r="r" b="b"/>
            <a:pathLst>
              <a:path w="6365875" h="2524125">
                <a:moveTo>
                  <a:pt x="242599" y="0"/>
                </a:moveTo>
                <a:lnTo>
                  <a:pt x="0" y="2523640"/>
                </a:lnTo>
                <a:lnTo>
                  <a:pt x="6365355" y="2278674"/>
                </a:lnTo>
                <a:lnTo>
                  <a:pt x="5931138" y="30093"/>
                </a:lnTo>
                <a:lnTo>
                  <a:pt x="2425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444D4D0E-11F6-6B5D-1CA6-EA619566E46C}"/>
              </a:ext>
            </a:extLst>
          </p:cNvPr>
          <p:cNvSpPr/>
          <p:nvPr userDrawn="1"/>
        </p:nvSpPr>
        <p:spPr>
          <a:xfrm>
            <a:off x="12772995" y="4077828"/>
            <a:ext cx="6370320" cy="2517775"/>
          </a:xfrm>
          <a:custGeom>
            <a:avLst/>
            <a:gdLst/>
            <a:ahLst/>
            <a:cxnLst/>
            <a:rect l="l" t="t" r="r" b="b"/>
            <a:pathLst>
              <a:path w="6370319" h="2517775">
                <a:moveTo>
                  <a:pt x="6370067" y="0"/>
                </a:moveTo>
                <a:lnTo>
                  <a:pt x="0" y="5120"/>
                </a:lnTo>
                <a:lnTo>
                  <a:pt x="341486" y="2517284"/>
                </a:lnTo>
                <a:lnTo>
                  <a:pt x="6024455" y="2263878"/>
                </a:lnTo>
                <a:lnTo>
                  <a:pt x="63700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52497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4650" y="1844675"/>
            <a:ext cx="9080509" cy="1254653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object 16">
            <a:extLst>
              <a:ext uri="{FF2B5EF4-FFF2-40B4-BE49-F238E27FC236}">
                <a16:creationId xmlns:a16="http://schemas.microsoft.com/office/drawing/2014/main" id="{88439BB6-EFD8-2B47-0311-0F8CB51ACAC3}"/>
              </a:ext>
            </a:extLst>
          </p:cNvPr>
          <p:cNvSpPr/>
          <p:nvPr userDrawn="1"/>
        </p:nvSpPr>
        <p:spPr>
          <a:xfrm>
            <a:off x="1684653" y="3999881"/>
            <a:ext cx="5158740" cy="4942840"/>
          </a:xfrm>
          <a:custGeom>
            <a:avLst/>
            <a:gdLst/>
            <a:ahLst/>
            <a:cxnLst/>
            <a:rect l="l" t="t" r="r" b="b"/>
            <a:pathLst>
              <a:path w="5158740" h="4942840">
                <a:moveTo>
                  <a:pt x="5083112" y="0"/>
                </a:moveTo>
                <a:lnTo>
                  <a:pt x="0" y="147115"/>
                </a:lnTo>
                <a:lnTo>
                  <a:pt x="0" y="4816607"/>
                </a:lnTo>
                <a:lnTo>
                  <a:pt x="5158523" y="4942257"/>
                </a:lnTo>
                <a:lnTo>
                  <a:pt x="50831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17">
            <a:extLst>
              <a:ext uri="{FF2B5EF4-FFF2-40B4-BE49-F238E27FC236}">
                <a16:creationId xmlns:a16="http://schemas.microsoft.com/office/drawing/2014/main" id="{C01B1402-BBF0-D392-E4FC-480393657BCB}"/>
              </a:ext>
            </a:extLst>
          </p:cNvPr>
          <p:cNvSpPr/>
          <p:nvPr userDrawn="1"/>
        </p:nvSpPr>
        <p:spPr>
          <a:xfrm>
            <a:off x="7898240" y="3999878"/>
            <a:ext cx="5046980" cy="4942840"/>
          </a:xfrm>
          <a:custGeom>
            <a:avLst/>
            <a:gdLst/>
            <a:ahLst/>
            <a:cxnLst/>
            <a:rect l="l" t="t" r="r" b="b"/>
            <a:pathLst>
              <a:path w="5046980" h="4942840">
                <a:moveTo>
                  <a:pt x="0" y="0"/>
                </a:moveTo>
                <a:lnTo>
                  <a:pt x="209417" y="4816607"/>
                </a:lnTo>
                <a:lnTo>
                  <a:pt x="5046966" y="4942257"/>
                </a:lnTo>
                <a:lnTo>
                  <a:pt x="5005083" y="13718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E88419E4-65B5-A3BC-1506-FF5C3FC1D7C2}"/>
              </a:ext>
            </a:extLst>
          </p:cNvPr>
          <p:cNvSpPr/>
          <p:nvPr userDrawn="1"/>
        </p:nvSpPr>
        <p:spPr>
          <a:xfrm>
            <a:off x="13842510" y="4137070"/>
            <a:ext cx="5031105" cy="4805680"/>
          </a:xfrm>
          <a:custGeom>
            <a:avLst/>
            <a:gdLst/>
            <a:ahLst/>
            <a:cxnLst/>
            <a:rect l="l" t="t" r="r" b="b"/>
            <a:pathLst>
              <a:path w="5031105" h="4805680">
                <a:moveTo>
                  <a:pt x="5030810" y="0"/>
                </a:moveTo>
                <a:lnTo>
                  <a:pt x="0" y="9926"/>
                </a:lnTo>
                <a:lnTo>
                  <a:pt x="57087" y="4805057"/>
                </a:lnTo>
                <a:lnTo>
                  <a:pt x="4959335" y="4679407"/>
                </a:lnTo>
                <a:lnTo>
                  <a:pt x="503081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16312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6734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46206" y="2682875"/>
            <a:ext cx="9223440" cy="6391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Holder 2">
            <a:extLst>
              <a:ext uri="{FF2B5EF4-FFF2-40B4-BE49-F238E27FC236}">
                <a16:creationId xmlns:a16="http://schemas.microsoft.com/office/drawing/2014/main" id="{3586A1BD-9619-89DD-2309-AF0066220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5932791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Statement or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0" y="0"/>
            <a:ext cx="20104100" cy="11309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650" y="5127608"/>
            <a:ext cx="14782800" cy="105413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391352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E119AEFC-E3FF-E876-51EC-815C9FD8D0AD}"/>
              </a:ext>
            </a:extLst>
          </p:cNvPr>
          <p:cNvSpPr/>
          <p:nvPr userDrawn="1"/>
        </p:nvSpPr>
        <p:spPr>
          <a:xfrm>
            <a:off x="0" y="1128318"/>
            <a:ext cx="20104100" cy="8661788"/>
          </a:xfrm>
          <a:custGeom>
            <a:avLst/>
            <a:gdLst/>
            <a:ahLst/>
            <a:cxnLst/>
            <a:rect l="l" t="t" r="r" b="b"/>
            <a:pathLst>
              <a:path w="20104100" h="8935720">
                <a:moveTo>
                  <a:pt x="4427423" y="5601"/>
                </a:moveTo>
                <a:lnTo>
                  <a:pt x="18803" y="1958704"/>
                </a:lnTo>
                <a:lnTo>
                  <a:pt x="0" y="1970084"/>
                </a:lnTo>
                <a:lnTo>
                  <a:pt x="0" y="6843443"/>
                </a:lnTo>
                <a:lnTo>
                  <a:pt x="903855" y="7948962"/>
                </a:lnTo>
                <a:lnTo>
                  <a:pt x="7088818" y="8935518"/>
                </a:lnTo>
                <a:lnTo>
                  <a:pt x="12844130" y="7957705"/>
                </a:lnTo>
                <a:lnTo>
                  <a:pt x="19195441" y="7957705"/>
                </a:lnTo>
                <a:lnTo>
                  <a:pt x="20104100" y="6949567"/>
                </a:lnTo>
                <a:lnTo>
                  <a:pt x="20104100" y="929846"/>
                </a:lnTo>
                <a:lnTo>
                  <a:pt x="7111770" y="929846"/>
                </a:lnTo>
                <a:lnTo>
                  <a:pt x="4427423" y="5601"/>
                </a:lnTo>
                <a:close/>
              </a:path>
              <a:path w="20104100" h="8935720">
                <a:moveTo>
                  <a:pt x="19195441" y="7957705"/>
                </a:moveTo>
                <a:lnTo>
                  <a:pt x="12844130" y="7957705"/>
                </a:lnTo>
                <a:lnTo>
                  <a:pt x="18672822" y="8537541"/>
                </a:lnTo>
                <a:lnTo>
                  <a:pt x="19195441" y="7957705"/>
                </a:lnTo>
                <a:close/>
              </a:path>
              <a:path w="20104100" h="8935720">
                <a:moveTo>
                  <a:pt x="18454158" y="0"/>
                </a:moveTo>
                <a:lnTo>
                  <a:pt x="14406606" y="293970"/>
                </a:lnTo>
                <a:lnTo>
                  <a:pt x="7111770" y="929846"/>
                </a:lnTo>
                <a:lnTo>
                  <a:pt x="20104100" y="929846"/>
                </a:lnTo>
                <a:lnTo>
                  <a:pt x="20104100" y="926284"/>
                </a:lnTo>
                <a:lnTo>
                  <a:pt x="18454158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Holder 4">
            <a:extLst>
              <a:ext uri="{FF2B5EF4-FFF2-40B4-BE49-F238E27FC236}">
                <a16:creationId xmlns:a16="http://schemas.microsoft.com/office/drawing/2014/main" id="{B2B6B5A9-A44B-ABED-F1E7-6C5FBDBACE1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212850" y="2568575"/>
            <a:ext cx="17678400" cy="617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8934A782-194E-47E3-26D4-EF41BA0DDFC0}"/>
              </a:ext>
            </a:extLst>
          </p:cNvPr>
          <p:cNvSpPr/>
          <p:nvPr userDrawn="1"/>
        </p:nvSpPr>
        <p:spPr>
          <a:xfrm>
            <a:off x="9364954" y="610977"/>
            <a:ext cx="1308735" cy="908050"/>
          </a:xfrm>
          <a:custGeom>
            <a:avLst/>
            <a:gdLst/>
            <a:ahLst/>
            <a:cxnLst/>
            <a:rect l="l" t="t" r="r" b="b"/>
            <a:pathLst>
              <a:path w="1308734" h="908050">
                <a:moveTo>
                  <a:pt x="642251" y="868019"/>
                </a:moveTo>
                <a:lnTo>
                  <a:pt x="563321" y="256463"/>
                </a:lnTo>
                <a:lnTo>
                  <a:pt x="257098" y="322084"/>
                </a:lnTo>
                <a:lnTo>
                  <a:pt x="74523" y="30683"/>
                </a:lnTo>
                <a:lnTo>
                  <a:pt x="0" y="21907"/>
                </a:lnTo>
                <a:lnTo>
                  <a:pt x="15976" y="373748"/>
                </a:lnTo>
                <a:lnTo>
                  <a:pt x="50419" y="907478"/>
                </a:lnTo>
                <a:lnTo>
                  <a:pt x="642251" y="868019"/>
                </a:lnTo>
                <a:close/>
              </a:path>
              <a:path w="1308734" h="908050">
                <a:moveTo>
                  <a:pt x="1308608" y="837336"/>
                </a:moveTo>
                <a:lnTo>
                  <a:pt x="1214374" y="337566"/>
                </a:lnTo>
                <a:lnTo>
                  <a:pt x="923442" y="291388"/>
                </a:lnTo>
                <a:lnTo>
                  <a:pt x="740879" y="0"/>
                </a:lnTo>
                <a:lnTo>
                  <a:pt x="670737" y="35064"/>
                </a:lnTo>
                <a:lnTo>
                  <a:pt x="677316" y="344131"/>
                </a:lnTo>
                <a:lnTo>
                  <a:pt x="716788" y="876795"/>
                </a:lnTo>
                <a:lnTo>
                  <a:pt x="1308608" y="83733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8601E634-5199-DE8C-F307-B67308243133}"/>
              </a:ext>
            </a:extLst>
          </p:cNvPr>
          <p:cNvSpPr/>
          <p:nvPr userDrawn="1"/>
        </p:nvSpPr>
        <p:spPr>
          <a:xfrm>
            <a:off x="9430525" y="9790106"/>
            <a:ext cx="1308735" cy="908050"/>
          </a:xfrm>
          <a:custGeom>
            <a:avLst/>
            <a:gdLst/>
            <a:ahLst/>
            <a:cxnLst/>
            <a:rect l="l" t="t" r="r" b="b"/>
            <a:pathLst>
              <a:path w="1308734" h="908050">
                <a:moveTo>
                  <a:pt x="637870" y="872413"/>
                </a:moveTo>
                <a:lnTo>
                  <a:pt x="631291" y="563346"/>
                </a:lnTo>
                <a:lnTo>
                  <a:pt x="591832" y="30695"/>
                </a:lnTo>
                <a:lnTo>
                  <a:pt x="0" y="70142"/>
                </a:lnTo>
                <a:lnTo>
                  <a:pt x="94234" y="569925"/>
                </a:lnTo>
                <a:lnTo>
                  <a:pt x="385165" y="616089"/>
                </a:lnTo>
                <a:lnTo>
                  <a:pt x="567728" y="907478"/>
                </a:lnTo>
                <a:lnTo>
                  <a:pt x="637870" y="872413"/>
                </a:lnTo>
                <a:close/>
              </a:path>
              <a:path w="1308734" h="908050">
                <a:moveTo>
                  <a:pt x="1308608" y="885571"/>
                </a:moveTo>
                <a:lnTo>
                  <a:pt x="1292631" y="533730"/>
                </a:lnTo>
                <a:lnTo>
                  <a:pt x="1258189" y="0"/>
                </a:lnTo>
                <a:lnTo>
                  <a:pt x="666369" y="39458"/>
                </a:lnTo>
                <a:lnTo>
                  <a:pt x="745286" y="651014"/>
                </a:lnTo>
                <a:lnTo>
                  <a:pt x="1051521" y="585393"/>
                </a:lnTo>
                <a:lnTo>
                  <a:pt x="1234084" y="876795"/>
                </a:lnTo>
                <a:lnTo>
                  <a:pt x="1308608" y="8855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2">
            <a:extLst>
              <a:ext uri="{FF2B5EF4-FFF2-40B4-BE49-F238E27FC236}">
                <a16:creationId xmlns:a16="http://schemas.microsoft.com/office/drawing/2014/main" id="{9B5D6BF8-96EC-AB42-5C38-B14A6E6855C8}"/>
              </a:ext>
            </a:extLst>
          </p:cNvPr>
          <p:cNvSpPr/>
          <p:nvPr userDrawn="1"/>
        </p:nvSpPr>
        <p:spPr>
          <a:xfrm flipH="1">
            <a:off x="12572330" y="9183414"/>
            <a:ext cx="7531770" cy="2125936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rgbClr val="C62E6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Picture 3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0C9CC56A-DA68-39F4-DFB5-C7F9832103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4858" y="10558050"/>
            <a:ext cx="2626104" cy="54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8E86A2-6345-3CD7-4334-7A2FDCE59896}"/>
              </a:ext>
            </a:extLst>
          </p:cNvPr>
          <p:cNvSpPr txBox="1"/>
          <p:nvPr userDrawn="1"/>
        </p:nvSpPr>
        <p:spPr>
          <a:xfrm>
            <a:off x="16908981" y="1008623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Facilitated by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2403E1-131F-CC7F-BB07-06FEB2FC81BD}"/>
              </a:ext>
            </a:extLst>
          </p:cNvPr>
          <p:cNvSpPr txBox="1"/>
          <p:nvPr userDrawn="1"/>
        </p:nvSpPr>
        <p:spPr>
          <a:xfrm>
            <a:off x="13724458" y="1008623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Headline Sponsor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FED0C856-FE0A-C333-79B6-76E58FB39B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605917" y="1300255"/>
            <a:ext cx="33274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909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Lar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ecagon 11">
            <a:extLst>
              <a:ext uri="{FF2B5EF4-FFF2-40B4-BE49-F238E27FC236}">
                <a16:creationId xmlns:a16="http://schemas.microsoft.com/office/drawing/2014/main" id="{23A62FD2-53FD-7445-0933-266D0A4AC244}"/>
              </a:ext>
            </a:extLst>
          </p:cNvPr>
          <p:cNvSpPr/>
          <p:nvPr userDrawn="1"/>
        </p:nvSpPr>
        <p:spPr>
          <a:xfrm>
            <a:off x="-101078" y="8906180"/>
            <a:ext cx="20218896" cy="2509135"/>
          </a:xfrm>
          <a:custGeom>
            <a:avLst/>
            <a:gdLst>
              <a:gd name="connsiteX0" fmla="*/ 0 w 4191000"/>
              <a:gd name="connsiteY0" fmla="*/ 1333500 h 2667000"/>
              <a:gd name="connsiteX1" fmla="*/ 400205 w 4191000"/>
              <a:gd name="connsiteY1" fmla="*/ 509353 h 2667000"/>
              <a:gd name="connsiteX2" fmla="*/ 1447955 w 4191000"/>
              <a:gd name="connsiteY2" fmla="*/ 3 h 2667000"/>
              <a:gd name="connsiteX3" fmla="*/ 2743045 w 4191000"/>
              <a:gd name="connsiteY3" fmla="*/ 3 h 2667000"/>
              <a:gd name="connsiteX4" fmla="*/ 3790795 w 4191000"/>
              <a:gd name="connsiteY4" fmla="*/ 509353 h 2667000"/>
              <a:gd name="connsiteX5" fmla="*/ 4191000 w 4191000"/>
              <a:gd name="connsiteY5" fmla="*/ 1333500 h 2667000"/>
              <a:gd name="connsiteX6" fmla="*/ 3790795 w 4191000"/>
              <a:gd name="connsiteY6" fmla="*/ 2157647 h 2667000"/>
              <a:gd name="connsiteX7" fmla="*/ 2743045 w 4191000"/>
              <a:gd name="connsiteY7" fmla="*/ 2666997 h 2667000"/>
              <a:gd name="connsiteX8" fmla="*/ 1447955 w 4191000"/>
              <a:gd name="connsiteY8" fmla="*/ 2666997 h 2667000"/>
              <a:gd name="connsiteX9" fmla="*/ 400205 w 4191000"/>
              <a:gd name="connsiteY9" fmla="*/ 2157647 h 2667000"/>
              <a:gd name="connsiteX10" fmla="*/ 0 w 4191000"/>
              <a:gd name="connsiteY10" fmla="*/ 1333500 h 2667000"/>
              <a:gd name="connsiteX0" fmla="*/ 0 w 9456667"/>
              <a:gd name="connsiteY0" fmla="*/ 1333497 h 2666994"/>
              <a:gd name="connsiteX1" fmla="*/ 400205 w 9456667"/>
              <a:gd name="connsiteY1" fmla="*/ 509350 h 2666994"/>
              <a:gd name="connsiteX2" fmla="*/ 1447955 w 9456667"/>
              <a:gd name="connsiteY2" fmla="*/ 0 h 2666994"/>
              <a:gd name="connsiteX3" fmla="*/ 9456667 w 9456667"/>
              <a:gd name="connsiteY3" fmla="*/ 1155032 h 2666994"/>
              <a:gd name="connsiteX4" fmla="*/ 3790795 w 9456667"/>
              <a:gd name="connsiteY4" fmla="*/ 509350 h 2666994"/>
              <a:gd name="connsiteX5" fmla="*/ 4191000 w 9456667"/>
              <a:gd name="connsiteY5" fmla="*/ 1333497 h 2666994"/>
              <a:gd name="connsiteX6" fmla="*/ 3790795 w 9456667"/>
              <a:gd name="connsiteY6" fmla="*/ 2157644 h 2666994"/>
              <a:gd name="connsiteX7" fmla="*/ 2743045 w 9456667"/>
              <a:gd name="connsiteY7" fmla="*/ 2666994 h 2666994"/>
              <a:gd name="connsiteX8" fmla="*/ 1447955 w 9456667"/>
              <a:gd name="connsiteY8" fmla="*/ 2666994 h 2666994"/>
              <a:gd name="connsiteX9" fmla="*/ 400205 w 9456667"/>
              <a:gd name="connsiteY9" fmla="*/ 2157644 h 2666994"/>
              <a:gd name="connsiteX10" fmla="*/ 0 w 945666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4191000 w 10360037"/>
              <a:gd name="connsiteY5" fmla="*/ 1333497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1333497 h 2666994"/>
              <a:gd name="connsiteX1" fmla="*/ 400205 w 10360037"/>
              <a:gd name="connsiteY1" fmla="*/ 509350 h 2666994"/>
              <a:gd name="connsiteX2" fmla="*/ 1447955 w 10360037"/>
              <a:gd name="connsiteY2" fmla="*/ 0 h 2666994"/>
              <a:gd name="connsiteX3" fmla="*/ 9456667 w 10360037"/>
              <a:gd name="connsiteY3" fmla="*/ 1155032 h 2666994"/>
              <a:gd name="connsiteX4" fmla="*/ 10360037 w 10360037"/>
              <a:gd name="connsiteY4" fmla="*/ 1712508 h 2666994"/>
              <a:gd name="connsiteX5" fmla="*/ 7415463 w 10360037"/>
              <a:gd name="connsiteY5" fmla="*/ 1670381 h 2666994"/>
              <a:gd name="connsiteX6" fmla="*/ 3790795 w 10360037"/>
              <a:gd name="connsiteY6" fmla="*/ 2157644 h 2666994"/>
              <a:gd name="connsiteX7" fmla="*/ 2743045 w 10360037"/>
              <a:gd name="connsiteY7" fmla="*/ 2666994 h 2666994"/>
              <a:gd name="connsiteX8" fmla="*/ 1447955 w 10360037"/>
              <a:gd name="connsiteY8" fmla="*/ 2666994 h 2666994"/>
              <a:gd name="connsiteX9" fmla="*/ 400205 w 10360037"/>
              <a:gd name="connsiteY9" fmla="*/ 2157644 h 2666994"/>
              <a:gd name="connsiteX10" fmla="*/ 0 w 10360037"/>
              <a:gd name="connsiteY10" fmla="*/ 1333497 h 2666994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456667 w 10360037"/>
              <a:gd name="connsiteY3" fmla="*/ 645682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948486 h 2281983"/>
              <a:gd name="connsiteX1" fmla="*/ 400205 w 10360037"/>
              <a:gd name="connsiteY1" fmla="*/ 124339 h 2281983"/>
              <a:gd name="connsiteX2" fmla="*/ 7728440 w 10360037"/>
              <a:gd name="connsiteY2" fmla="*/ 986589 h 2281983"/>
              <a:gd name="connsiteX3" fmla="*/ 9408541 w 10360037"/>
              <a:gd name="connsiteY3" fmla="*/ 0 h 2281983"/>
              <a:gd name="connsiteX4" fmla="*/ 10360037 w 10360037"/>
              <a:gd name="connsiteY4" fmla="*/ 1327497 h 2281983"/>
              <a:gd name="connsiteX5" fmla="*/ 7415463 w 10360037"/>
              <a:gd name="connsiteY5" fmla="*/ 1285370 h 2281983"/>
              <a:gd name="connsiteX6" fmla="*/ 3790795 w 10360037"/>
              <a:gd name="connsiteY6" fmla="*/ 1772633 h 2281983"/>
              <a:gd name="connsiteX7" fmla="*/ 2743045 w 10360037"/>
              <a:gd name="connsiteY7" fmla="*/ 2281983 h 2281983"/>
              <a:gd name="connsiteX8" fmla="*/ 1447955 w 10360037"/>
              <a:gd name="connsiteY8" fmla="*/ 2281983 h 2281983"/>
              <a:gd name="connsiteX9" fmla="*/ 400205 w 10360037"/>
              <a:gd name="connsiteY9" fmla="*/ 1772633 h 2281983"/>
              <a:gd name="connsiteX10" fmla="*/ 0 w 10360037"/>
              <a:gd name="connsiteY10" fmla="*/ 948486 h 2281983"/>
              <a:gd name="connsiteX0" fmla="*/ 0 w 10360037"/>
              <a:gd name="connsiteY0" fmla="*/ 824147 h 2157644"/>
              <a:gd name="connsiteX1" fmla="*/ 400205 w 10360037"/>
              <a:gd name="connsiteY1" fmla="*/ 0 h 2157644"/>
              <a:gd name="connsiteX2" fmla="*/ 7728440 w 10360037"/>
              <a:gd name="connsiteY2" fmla="*/ 862250 h 2157644"/>
              <a:gd name="connsiteX3" fmla="*/ 9552919 w 10360037"/>
              <a:gd name="connsiteY3" fmla="*/ 693808 h 2157644"/>
              <a:gd name="connsiteX4" fmla="*/ 10360037 w 10360037"/>
              <a:gd name="connsiteY4" fmla="*/ 1203158 h 2157644"/>
              <a:gd name="connsiteX5" fmla="*/ 7415463 w 10360037"/>
              <a:gd name="connsiteY5" fmla="*/ 1161031 h 2157644"/>
              <a:gd name="connsiteX6" fmla="*/ 3790795 w 10360037"/>
              <a:gd name="connsiteY6" fmla="*/ 1648294 h 2157644"/>
              <a:gd name="connsiteX7" fmla="*/ 2743045 w 10360037"/>
              <a:gd name="connsiteY7" fmla="*/ 2157644 h 2157644"/>
              <a:gd name="connsiteX8" fmla="*/ 1447955 w 10360037"/>
              <a:gd name="connsiteY8" fmla="*/ 2157644 h 2157644"/>
              <a:gd name="connsiteX9" fmla="*/ 400205 w 10360037"/>
              <a:gd name="connsiteY9" fmla="*/ 1648294 h 2157644"/>
              <a:gd name="connsiteX10" fmla="*/ 0 w 10360037"/>
              <a:gd name="connsiteY10" fmla="*/ 824147 h 2157644"/>
              <a:gd name="connsiteX0" fmla="*/ 0 w 10360037"/>
              <a:gd name="connsiteY0" fmla="*/ 130339 h 1463836"/>
              <a:gd name="connsiteX1" fmla="*/ 7728440 w 10360037"/>
              <a:gd name="connsiteY1" fmla="*/ 168442 h 1463836"/>
              <a:gd name="connsiteX2" fmla="*/ 9552919 w 10360037"/>
              <a:gd name="connsiteY2" fmla="*/ 0 h 1463836"/>
              <a:gd name="connsiteX3" fmla="*/ 10360037 w 10360037"/>
              <a:gd name="connsiteY3" fmla="*/ 509350 h 1463836"/>
              <a:gd name="connsiteX4" fmla="*/ 7415463 w 10360037"/>
              <a:gd name="connsiteY4" fmla="*/ 467223 h 1463836"/>
              <a:gd name="connsiteX5" fmla="*/ 3790795 w 10360037"/>
              <a:gd name="connsiteY5" fmla="*/ 954486 h 1463836"/>
              <a:gd name="connsiteX6" fmla="*/ 2743045 w 10360037"/>
              <a:gd name="connsiteY6" fmla="*/ 1463836 h 1463836"/>
              <a:gd name="connsiteX7" fmla="*/ 1447955 w 10360037"/>
              <a:gd name="connsiteY7" fmla="*/ 1463836 h 1463836"/>
              <a:gd name="connsiteX8" fmla="*/ 400205 w 10360037"/>
              <a:gd name="connsiteY8" fmla="*/ 954486 h 1463836"/>
              <a:gd name="connsiteX9" fmla="*/ 0 w 10360037"/>
              <a:gd name="connsiteY9" fmla="*/ 130339 h 1463836"/>
              <a:gd name="connsiteX0" fmla="*/ 0 w 9959832"/>
              <a:gd name="connsiteY0" fmla="*/ 954486 h 1463836"/>
              <a:gd name="connsiteX1" fmla="*/ 7328235 w 9959832"/>
              <a:gd name="connsiteY1" fmla="*/ 168442 h 1463836"/>
              <a:gd name="connsiteX2" fmla="*/ 9152714 w 9959832"/>
              <a:gd name="connsiteY2" fmla="*/ 0 h 1463836"/>
              <a:gd name="connsiteX3" fmla="*/ 9959832 w 9959832"/>
              <a:gd name="connsiteY3" fmla="*/ 509350 h 1463836"/>
              <a:gd name="connsiteX4" fmla="*/ 7015258 w 9959832"/>
              <a:gd name="connsiteY4" fmla="*/ 467223 h 1463836"/>
              <a:gd name="connsiteX5" fmla="*/ 3390590 w 9959832"/>
              <a:gd name="connsiteY5" fmla="*/ 954486 h 1463836"/>
              <a:gd name="connsiteX6" fmla="*/ 2342840 w 9959832"/>
              <a:gd name="connsiteY6" fmla="*/ 1463836 h 1463836"/>
              <a:gd name="connsiteX7" fmla="*/ 1047750 w 9959832"/>
              <a:gd name="connsiteY7" fmla="*/ 1463836 h 1463836"/>
              <a:gd name="connsiteX8" fmla="*/ 0 w 9959832"/>
              <a:gd name="connsiteY8" fmla="*/ 954486 h 1463836"/>
              <a:gd name="connsiteX0" fmla="*/ 0 w 8912082"/>
              <a:gd name="connsiteY0" fmla="*/ 1463836 h 1463836"/>
              <a:gd name="connsiteX1" fmla="*/ 6280485 w 8912082"/>
              <a:gd name="connsiteY1" fmla="*/ 168442 h 1463836"/>
              <a:gd name="connsiteX2" fmla="*/ 8104964 w 8912082"/>
              <a:gd name="connsiteY2" fmla="*/ 0 h 1463836"/>
              <a:gd name="connsiteX3" fmla="*/ 8912082 w 8912082"/>
              <a:gd name="connsiteY3" fmla="*/ 509350 h 1463836"/>
              <a:gd name="connsiteX4" fmla="*/ 5967508 w 8912082"/>
              <a:gd name="connsiteY4" fmla="*/ 467223 h 1463836"/>
              <a:gd name="connsiteX5" fmla="*/ 2342840 w 8912082"/>
              <a:gd name="connsiteY5" fmla="*/ 954486 h 1463836"/>
              <a:gd name="connsiteX6" fmla="*/ 1295090 w 8912082"/>
              <a:gd name="connsiteY6" fmla="*/ 1463836 h 1463836"/>
              <a:gd name="connsiteX7" fmla="*/ 0 w 8912082"/>
              <a:gd name="connsiteY7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1047750 w 7616992"/>
              <a:gd name="connsiteY5" fmla="*/ 954486 h 1463836"/>
              <a:gd name="connsiteX6" fmla="*/ 0 w 7616992"/>
              <a:gd name="connsiteY6" fmla="*/ 1463836 h 1463836"/>
              <a:gd name="connsiteX0" fmla="*/ 0 w 7616992"/>
              <a:gd name="connsiteY0" fmla="*/ 1463836 h 1463836"/>
              <a:gd name="connsiteX1" fmla="*/ 4985395 w 7616992"/>
              <a:gd name="connsiteY1" fmla="*/ 168442 h 1463836"/>
              <a:gd name="connsiteX2" fmla="*/ 6809874 w 7616992"/>
              <a:gd name="connsiteY2" fmla="*/ 0 h 1463836"/>
              <a:gd name="connsiteX3" fmla="*/ 7616992 w 7616992"/>
              <a:gd name="connsiteY3" fmla="*/ 509350 h 1463836"/>
              <a:gd name="connsiteX4" fmla="*/ 4672418 w 7616992"/>
              <a:gd name="connsiteY4" fmla="*/ 467223 h 1463836"/>
              <a:gd name="connsiteX5" fmla="*/ 0 w 7616992"/>
              <a:gd name="connsiteY5" fmla="*/ 1463836 h 1463836"/>
              <a:gd name="connsiteX0" fmla="*/ 0 w 2944574"/>
              <a:gd name="connsiteY0" fmla="*/ 467223 h 509350"/>
              <a:gd name="connsiteX1" fmla="*/ 312977 w 2944574"/>
              <a:gd name="connsiteY1" fmla="*/ 168442 h 509350"/>
              <a:gd name="connsiteX2" fmla="*/ 2137456 w 2944574"/>
              <a:gd name="connsiteY2" fmla="*/ 0 h 509350"/>
              <a:gd name="connsiteX3" fmla="*/ 2944574 w 2944574"/>
              <a:gd name="connsiteY3" fmla="*/ 509350 h 509350"/>
              <a:gd name="connsiteX4" fmla="*/ 0 w 2944574"/>
              <a:gd name="connsiteY4" fmla="*/ 467223 h 509350"/>
              <a:gd name="connsiteX0" fmla="*/ 0 w 2965356"/>
              <a:gd name="connsiteY0" fmla="*/ 467223 h 480255"/>
              <a:gd name="connsiteX1" fmla="*/ 312977 w 2965356"/>
              <a:gd name="connsiteY1" fmla="*/ 168442 h 480255"/>
              <a:gd name="connsiteX2" fmla="*/ 2137456 w 2965356"/>
              <a:gd name="connsiteY2" fmla="*/ 0 h 480255"/>
              <a:gd name="connsiteX3" fmla="*/ 2965356 w 2965356"/>
              <a:gd name="connsiteY3" fmla="*/ 480255 h 480255"/>
              <a:gd name="connsiteX4" fmla="*/ 0 w 2965356"/>
              <a:gd name="connsiteY4" fmla="*/ 467223 h 480255"/>
              <a:gd name="connsiteX0" fmla="*/ 0 w 3077578"/>
              <a:gd name="connsiteY0" fmla="*/ 479692 h 480255"/>
              <a:gd name="connsiteX1" fmla="*/ 425199 w 3077578"/>
              <a:gd name="connsiteY1" fmla="*/ 168442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9692 h 480255"/>
              <a:gd name="connsiteX1" fmla="*/ 433512 w 3077578"/>
              <a:gd name="connsiteY1" fmla="*/ 176754 h 480255"/>
              <a:gd name="connsiteX2" fmla="*/ 2249678 w 3077578"/>
              <a:gd name="connsiteY2" fmla="*/ 0 h 480255"/>
              <a:gd name="connsiteX3" fmla="*/ 3077578 w 3077578"/>
              <a:gd name="connsiteY3" fmla="*/ 480255 h 480255"/>
              <a:gd name="connsiteX4" fmla="*/ 0 w 3077578"/>
              <a:gd name="connsiteY4" fmla="*/ 479692 h 480255"/>
              <a:gd name="connsiteX0" fmla="*/ 0 w 3077578"/>
              <a:gd name="connsiteY0" fmla="*/ 471379 h 471942"/>
              <a:gd name="connsiteX1" fmla="*/ 433512 w 3077578"/>
              <a:gd name="connsiteY1" fmla="*/ 168441 h 471942"/>
              <a:gd name="connsiteX2" fmla="*/ 2245522 w 3077578"/>
              <a:gd name="connsiteY2" fmla="*/ 0 h 471942"/>
              <a:gd name="connsiteX3" fmla="*/ 3077578 w 3077578"/>
              <a:gd name="connsiteY3" fmla="*/ 471942 h 471942"/>
              <a:gd name="connsiteX4" fmla="*/ 0 w 3077578"/>
              <a:gd name="connsiteY4" fmla="*/ 471379 h 471942"/>
              <a:gd name="connsiteX0" fmla="*/ 0 w 3052639"/>
              <a:gd name="connsiteY0" fmla="*/ 471379 h 471942"/>
              <a:gd name="connsiteX1" fmla="*/ 433512 w 3052639"/>
              <a:gd name="connsiteY1" fmla="*/ 168441 h 471942"/>
              <a:gd name="connsiteX2" fmla="*/ 2245522 w 3052639"/>
              <a:gd name="connsiteY2" fmla="*/ 0 h 471942"/>
              <a:gd name="connsiteX3" fmla="*/ 3052639 w 3052639"/>
              <a:gd name="connsiteY3" fmla="*/ 471942 h 471942"/>
              <a:gd name="connsiteX4" fmla="*/ 0 w 3052639"/>
              <a:gd name="connsiteY4" fmla="*/ 471379 h 471942"/>
              <a:gd name="connsiteX0" fmla="*/ 7616316 w 10668955"/>
              <a:gd name="connsiteY0" fmla="*/ 603840 h 604403"/>
              <a:gd name="connsiteX1" fmla="*/ 0 w 10668955"/>
              <a:gd name="connsiteY1" fmla="*/ 0 h 604403"/>
              <a:gd name="connsiteX2" fmla="*/ 9861838 w 10668955"/>
              <a:gd name="connsiteY2" fmla="*/ 132461 h 604403"/>
              <a:gd name="connsiteX3" fmla="*/ 10668955 w 10668955"/>
              <a:gd name="connsiteY3" fmla="*/ 604403 h 604403"/>
              <a:gd name="connsiteX4" fmla="*/ 7616316 w 10668955"/>
              <a:gd name="connsiteY4" fmla="*/ 603840 h 604403"/>
              <a:gd name="connsiteX0" fmla="*/ 0 w 14846574"/>
              <a:gd name="connsiteY0" fmla="*/ 624592 h 624592"/>
              <a:gd name="connsiteX1" fmla="*/ 4177619 w 14846574"/>
              <a:gd name="connsiteY1" fmla="*/ 0 h 624592"/>
              <a:gd name="connsiteX2" fmla="*/ 14039457 w 14846574"/>
              <a:gd name="connsiteY2" fmla="*/ 132461 h 624592"/>
              <a:gd name="connsiteX3" fmla="*/ 14846574 w 14846574"/>
              <a:gd name="connsiteY3" fmla="*/ 604403 h 624592"/>
              <a:gd name="connsiteX4" fmla="*/ 0 w 14846574"/>
              <a:gd name="connsiteY4" fmla="*/ 624592 h 624592"/>
              <a:gd name="connsiteX0" fmla="*/ 0 w 14846574"/>
              <a:gd name="connsiteY0" fmla="*/ 1156191 h 1156191"/>
              <a:gd name="connsiteX1" fmla="*/ 4177619 w 14846574"/>
              <a:gd name="connsiteY1" fmla="*/ 531599 h 1156191"/>
              <a:gd name="connsiteX2" fmla="*/ 13999340 w 14846574"/>
              <a:gd name="connsiteY2" fmla="*/ 0 h 1156191"/>
              <a:gd name="connsiteX3" fmla="*/ 14846574 w 14846574"/>
              <a:gd name="connsiteY3" fmla="*/ 1136002 h 1156191"/>
              <a:gd name="connsiteX4" fmla="*/ 0 w 14846574"/>
              <a:gd name="connsiteY4" fmla="*/ 1156191 h 1156191"/>
              <a:gd name="connsiteX0" fmla="*/ 0 w 18189526"/>
              <a:gd name="connsiteY0" fmla="*/ 1156191 h 1156191"/>
              <a:gd name="connsiteX1" fmla="*/ 4177619 w 18189526"/>
              <a:gd name="connsiteY1" fmla="*/ 531599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18189526"/>
              <a:gd name="connsiteY0" fmla="*/ 1156191 h 1156191"/>
              <a:gd name="connsiteX1" fmla="*/ 1342796 w 18189526"/>
              <a:gd name="connsiteY1" fmla="*/ 75058 h 1156191"/>
              <a:gd name="connsiteX2" fmla="*/ 13999340 w 18189526"/>
              <a:gd name="connsiteY2" fmla="*/ 0 h 1156191"/>
              <a:gd name="connsiteX3" fmla="*/ 18189526 w 18189526"/>
              <a:gd name="connsiteY3" fmla="*/ 1136002 h 1156191"/>
              <a:gd name="connsiteX4" fmla="*/ 0 w 18189526"/>
              <a:gd name="connsiteY4" fmla="*/ 1156191 h 1156191"/>
              <a:gd name="connsiteX0" fmla="*/ 0 w 21452247"/>
              <a:gd name="connsiteY0" fmla="*/ 1114688 h 1136002"/>
              <a:gd name="connsiteX1" fmla="*/ 4605517 w 21452247"/>
              <a:gd name="connsiteY1" fmla="*/ 75058 h 1136002"/>
              <a:gd name="connsiteX2" fmla="*/ 17262061 w 21452247"/>
              <a:gd name="connsiteY2" fmla="*/ 0 h 1136002"/>
              <a:gd name="connsiteX3" fmla="*/ 21452247 w 21452247"/>
              <a:gd name="connsiteY3" fmla="*/ 1136002 h 1136002"/>
              <a:gd name="connsiteX4" fmla="*/ 0 w 21452247"/>
              <a:gd name="connsiteY4" fmla="*/ 1114688 h 1136002"/>
              <a:gd name="connsiteX0" fmla="*/ 0 w 21452247"/>
              <a:gd name="connsiteY0" fmla="*/ 1706116 h 1727430"/>
              <a:gd name="connsiteX1" fmla="*/ 4605517 w 21452247"/>
              <a:gd name="connsiteY1" fmla="*/ 666486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0 w 21452247"/>
              <a:gd name="connsiteY4" fmla="*/ 1706116 h 1727430"/>
              <a:gd name="connsiteX0" fmla="*/ 0 w 21452247"/>
              <a:gd name="connsiteY0" fmla="*/ 1706116 h 1727430"/>
              <a:gd name="connsiteX1" fmla="*/ 3495657 w 21452247"/>
              <a:gd name="connsiteY1" fmla="*/ 842877 h 1727430"/>
              <a:gd name="connsiteX2" fmla="*/ 16860906 w 21452247"/>
              <a:gd name="connsiteY2" fmla="*/ 0 h 1727430"/>
              <a:gd name="connsiteX3" fmla="*/ 21452247 w 21452247"/>
              <a:gd name="connsiteY3" fmla="*/ 1727430 h 1727430"/>
              <a:gd name="connsiteX4" fmla="*/ 19073493 w 21452247"/>
              <a:gd name="connsiteY4" fmla="*/ 1717271 h 1727430"/>
              <a:gd name="connsiteX5" fmla="*/ 0 w 21452247"/>
              <a:gd name="connsiteY5" fmla="*/ 1706116 h 1727430"/>
              <a:gd name="connsiteX0" fmla="*/ 0 w 21238299"/>
              <a:gd name="connsiteY0" fmla="*/ 1706116 h 1717271"/>
              <a:gd name="connsiteX1" fmla="*/ 3495657 w 21238299"/>
              <a:gd name="connsiteY1" fmla="*/ 842877 h 1717271"/>
              <a:gd name="connsiteX2" fmla="*/ 16860906 w 21238299"/>
              <a:gd name="connsiteY2" fmla="*/ 0 h 1717271"/>
              <a:gd name="connsiteX3" fmla="*/ 21238299 w 21238299"/>
              <a:gd name="connsiteY3" fmla="*/ 637957 h 1717271"/>
              <a:gd name="connsiteX4" fmla="*/ 19073493 w 21238299"/>
              <a:gd name="connsiteY4" fmla="*/ 1717271 h 1717271"/>
              <a:gd name="connsiteX5" fmla="*/ 0 w 21238299"/>
              <a:gd name="connsiteY5" fmla="*/ 1706116 h 1717271"/>
              <a:gd name="connsiteX0" fmla="*/ 0 w 21238299"/>
              <a:gd name="connsiteY0" fmla="*/ 1706116 h 1883285"/>
              <a:gd name="connsiteX1" fmla="*/ 3495657 w 21238299"/>
              <a:gd name="connsiteY1" fmla="*/ 842877 h 1883285"/>
              <a:gd name="connsiteX2" fmla="*/ 16860906 w 21238299"/>
              <a:gd name="connsiteY2" fmla="*/ 0 h 1883285"/>
              <a:gd name="connsiteX3" fmla="*/ 21238299 w 21238299"/>
              <a:gd name="connsiteY3" fmla="*/ 637957 h 1883285"/>
              <a:gd name="connsiteX4" fmla="*/ 19929288 w 21238299"/>
              <a:gd name="connsiteY4" fmla="*/ 1883285 h 1883285"/>
              <a:gd name="connsiteX5" fmla="*/ 0 w 21238299"/>
              <a:gd name="connsiteY5" fmla="*/ 1706116 h 1883285"/>
              <a:gd name="connsiteX0" fmla="*/ 0 w 19929288"/>
              <a:gd name="connsiteY0" fmla="*/ 1706116 h 1883285"/>
              <a:gd name="connsiteX1" fmla="*/ 3495657 w 19929288"/>
              <a:gd name="connsiteY1" fmla="*/ 842877 h 1883285"/>
              <a:gd name="connsiteX2" fmla="*/ 16860906 w 19929288"/>
              <a:gd name="connsiteY2" fmla="*/ 0 h 1883285"/>
              <a:gd name="connsiteX3" fmla="*/ 19112183 w 19929288"/>
              <a:gd name="connsiteY3" fmla="*/ 461566 h 1883285"/>
              <a:gd name="connsiteX4" fmla="*/ 19929288 w 19929288"/>
              <a:gd name="connsiteY4" fmla="*/ 1883285 h 1883285"/>
              <a:gd name="connsiteX5" fmla="*/ 0 w 19929288"/>
              <a:gd name="connsiteY5" fmla="*/ 1706116 h 1883285"/>
              <a:gd name="connsiteX0" fmla="*/ 0 w 19112183"/>
              <a:gd name="connsiteY0" fmla="*/ 1706116 h 1713571"/>
              <a:gd name="connsiteX1" fmla="*/ 3495657 w 19112183"/>
              <a:gd name="connsiteY1" fmla="*/ 842877 h 1713571"/>
              <a:gd name="connsiteX2" fmla="*/ 16860906 w 19112183"/>
              <a:gd name="connsiteY2" fmla="*/ 0 h 1713571"/>
              <a:gd name="connsiteX3" fmla="*/ 19112183 w 19112183"/>
              <a:gd name="connsiteY3" fmla="*/ 461566 h 1713571"/>
              <a:gd name="connsiteX4" fmla="*/ 19100818 w 19112183"/>
              <a:gd name="connsiteY4" fmla="*/ 1713571 h 1713571"/>
              <a:gd name="connsiteX5" fmla="*/ 0 w 19112183"/>
              <a:gd name="connsiteY5" fmla="*/ 1706116 h 1713571"/>
              <a:gd name="connsiteX0" fmla="*/ 0 w 19112183"/>
              <a:gd name="connsiteY0" fmla="*/ 1706116 h 1713571"/>
              <a:gd name="connsiteX1" fmla="*/ 1669445 w 19112183"/>
              <a:gd name="connsiteY1" fmla="*/ 1278325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0 w 19112183"/>
              <a:gd name="connsiteY0" fmla="*/ 1706116 h 1713571"/>
              <a:gd name="connsiteX1" fmla="*/ 1702585 w 19112183"/>
              <a:gd name="connsiteY1" fmla="*/ 1098326 h 1713571"/>
              <a:gd name="connsiteX2" fmla="*/ 3495657 w 19112183"/>
              <a:gd name="connsiteY2" fmla="*/ 842877 h 1713571"/>
              <a:gd name="connsiteX3" fmla="*/ 16860906 w 19112183"/>
              <a:gd name="connsiteY3" fmla="*/ 0 h 1713571"/>
              <a:gd name="connsiteX4" fmla="*/ 19112183 w 19112183"/>
              <a:gd name="connsiteY4" fmla="*/ 461566 h 1713571"/>
              <a:gd name="connsiteX5" fmla="*/ 19100818 w 19112183"/>
              <a:gd name="connsiteY5" fmla="*/ 1713571 h 1713571"/>
              <a:gd name="connsiteX6" fmla="*/ 0 w 19112183"/>
              <a:gd name="connsiteY6" fmla="*/ 1706116 h 1713571"/>
              <a:gd name="connsiteX0" fmla="*/ 637016 w 17409598"/>
              <a:gd name="connsiteY0" fmla="*/ 1721545 h 1721545"/>
              <a:gd name="connsiteX1" fmla="*/ 0 w 17409598"/>
              <a:gd name="connsiteY1" fmla="*/ 1098326 h 1721545"/>
              <a:gd name="connsiteX2" fmla="*/ 1793072 w 17409598"/>
              <a:gd name="connsiteY2" fmla="*/ 842877 h 1721545"/>
              <a:gd name="connsiteX3" fmla="*/ 15158321 w 17409598"/>
              <a:gd name="connsiteY3" fmla="*/ 0 h 1721545"/>
              <a:gd name="connsiteX4" fmla="*/ 17409598 w 17409598"/>
              <a:gd name="connsiteY4" fmla="*/ 461566 h 1721545"/>
              <a:gd name="connsiteX5" fmla="*/ 17398233 w 17409598"/>
              <a:gd name="connsiteY5" fmla="*/ 1713571 h 1721545"/>
              <a:gd name="connsiteX6" fmla="*/ 637016 w 17409598"/>
              <a:gd name="connsiteY6" fmla="*/ 1721545 h 1721545"/>
              <a:gd name="connsiteX0" fmla="*/ 226094 w 16998676"/>
              <a:gd name="connsiteY0" fmla="*/ 1721545 h 1721545"/>
              <a:gd name="connsiteX1" fmla="*/ 0 w 16998676"/>
              <a:gd name="connsiteY1" fmla="*/ 1000612 h 1721545"/>
              <a:gd name="connsiteX2" fmla="*/ 1382150 w 16998676"/>
              <a:gd name="connsiteY2" fmla="*/ 842877 h 1721545"/>
              <a:gd name="connsiteX3" fmla="*/ 14747399 w 16998676"/>
              <a:gd name="connsiteY3" fmla="*/ 0 h 1721545"/>
              <a:gd name="connsiteX4" fmla="*/ 16998676 w 16998676"/>
              <a:gd name="connsiteY4" fmla="*/ 461566 h 1721545"/>
              <a:gd name="connsiteX5" fmla="*/ 16987311 w 16998676"/>
              <a:gd name="connsiteY5" fmla="*/ 1713571 h 1721545"/>
              <a:gd name="connsiteX6" fmla="*/ 226094 w 16998676"/>
              <a:gd name="connsiteY6" fmla="*/ 1721545 h 1721545"/>
              <a:gd name="connsiteX0" fmla="*/ 7378 w 16779960"/>
              <a:gd name="connsiteY0" fmla="*/ 1721545 h 1721545"/>
              <a:gd name="connsiteX1" fmla="*/ 0 w 16779960"/>
              <a:gd name="connsiteY1" fmla="*/ 1088040 h 1721545"/>
              <a:gd name="connsiteX2" fmla="*/ 1163434 w 16779960"/>
              <a:gd name="connsiteY2" fmla="*/ 842877 h 1721545"/>
              <a:gd name="connsiteX3" fmla="*/ 14528683 w 16779960"/>
              <a:gd name="connsiteY3" fmla="*/ 0 h 1721545"/>
              <a:gd name="connsiteX4" fmla="*/ 16779960 w 16779960"/>
              <a:gd name="connsiteY4" fmla="*/ 461566 h 1721545"/>
              <a:gd name="connsiteX5" fmla="*/ 16768595 w 16779960"/>
              <a:gd name="connsiteY5" fmla="*/ 1713571 h 1721545"/>
              <a:gd name="connsiteX6" fmla="*/ 7378 w 16779960"/>
              <a:gd name="connsiteY6" fmla="*/ 1721545 h 1721545"/>
              <a:gd name="connsiteX0" fmla="*/ 16 w 16772598"/>
              <a:gd name="connsiteY0" fmla="*/ 1721545 h 1721545"/>
              <a:gd name="connsiteX1" fmla="*/ 283753 w 16772598"/>
              <a:gd name="connsiteY1" fmla="*/ 1297504 h 1721545"/>
              <a:gd name="connsiteX2" fmla="*/ 1156072 w 16772598"/>
              <a:gd name="connsiteY2" fmla="*/ 842877 h 1721545"/>
              <a:gd name="connsiteX3" fmla="*/ 14521321 w 16772598"/>
              <a:gd name="connsiteY3" fmla="*/ 0 h 1721545"/>
              <a:gd name="connsiteX4" fmla="*/ 16772598 w 16772598"/>
              <a:gd name="connsiteY4" fmla="*/ 461566 h 1721545"/>
              <a:gd name="connsiteX5" fmla="*/ 16761233 w 16772598"/>
              <a:gd name="connsiteY5" fmla="*/ 1713571 h 1721545"/>
              <a:gd name="connsiteX6" fmla="*/ 16 w 16772598"/>
              <a:gd name="connsiteY6" fmla="*/ 1721545 h 1721545"/>
              <a:gd name="connsiteX0" fmla="*/ 125 w 16772707"/>
              <a:gd name="connsiteY0" fmla="*/ 1721545 h 1721545"/>
              <a:gd name="connsiteX1" fmla="*/ 29797 w 16772707"/>
              <a:gd name="connsiteY1" fmla="*/ 1137325 h 1721545"/>
              <a:gd name="connsiteX2" fmla="*/ 1156181 w 16772707"/>
              <a:gd name="connsiteY2" fmla="*/ 842877 h 1721545"/>
              <a:gd name="connsiteX3" fmla="*/ 14521430 w 16772707"/>
              <a:gd name="connsiteY3" fmla="*/ 0 h 1721545"/>
              <a:gd name="connsiteX4" fmla="*/ 16772707 w 16772707"/>
              <a:gd name="connsiteY4" fmla="*/ 461566 h 1721545"/>
              <a:gd name="connsiteX5" fmla="*/ 16761342 w 16772707"/>
              <a:gd name="connsiteY5" fmla="*/ 1713571 h 1721545"/>
              <a:gd name="connsiteX6" fmla="*/ 125 w 16772707"/>
              <a:gd name="connsiteY6" fmla="*/ 1721545 h 1721545"/>
              <a:gd name="connsiteX0" fmla="*/ 125 w 16772707"/>
              <a:gd name="connsiteY0" fmla="*/ 1581902 h 1581902"/>
              <a:gd name="connsiteX1" fmla="*/ 29797 w 16772707"/>
              <a:gd name="connsiteY1" fmla="*/ 997682 h 1581902"/>
              <a:gd name="connsiteX2" fmla="*/ 1156181 w 16772707"/>
              <a:gd name="connsiteY2" fmla="*/ 703234 h 1581902"/>
              <a:gd name="connsiteX3" fmla="*/ 12870012 w 16772707"/>
              <a:gd name="connsiteY3" fmla="*/ 0 h 1581902"/>
              <a:gd name="connsiteX4" fmla="*/ 16772707 w 16772707"/>
              <a:gd name="connsiteY4" fmla="*/ 321923 h 1581902"/>
              <a:gd name="connsiteX5" fmla="*/ 16761342 w 16772707"/>
              <a:gd name="connsiteY5" fmla="*/ 1573928 h 1581902"/>
              <a:gd name="connsiteX6" fmla="*/ 125 w 16772707"/>
              <a:gd name="connsiteY6" fmla="*/ 1581902 h 1581902"/>
              <a:gd name="connsiteX0" fmla="*/ 125 w 16762121"/>
              <a:gd name="connsiteY0" fmla="*/ 1581902 h 1581902"/>
              <a:gd name="connsiteX1" fmla="*/ 29797 w 16762121"/>
              <a:gd name="connsiteY1" fmla="*/ 997682 h 1581902"/>
              <a:gd name="connsiteX2" fmla="*/ 1156181 w 16762121"/>
              <a:gd name="connsiteY2" fmla="*/ 703234 h 1581902"/>
              <a:gd name="connsiteX3" fmla="*/ 12870012 w 16762121"/>
              <a:gd name="connsiteY3" fmla="*/ 0 h 1581902"/>
              <a:gd name="connsiteX4" fmla="*/ 16762121 w 16762121"/>
              <a:gd name="connsiteY4" fmla="*/ 1110494 h 1581902"/>
              <a:gd name="connsiteX5" fmla="*/ 16761342 w 16762121"/>
              <a:gd name="connsiteY5" fmla="*/ 1573928 h 1581902"/>
              <a:gd name="connsiteX6" fmla="*/ 125 w 16762121"/>
              <a:gd name="connsiteY6" fmla="*/ 1581902 h 1581902"/>
              <a:gd name="connsiteX0" fmla="*/ 125 w 16762121"/>
              <a:gd name="connsiteY0" fmla="*/ 1581902 h 1591671"/>
              <a:gd name="connsiteX1" fmla="*/ 29797 w 16762121"/>
              <a:gd name="connsiteY1" fmla="*/ 997682 h 1591671"/>
              <a:gd name="connsiteX2" fmla="*/ 1156181 w 16762121"/>
              <a:gd name="connsiteY2" fmla="*/ 703234 h 1591671"/>
              <a:gd name="connsiteX3" fmla="*/ 12870012 w 16762121"/>
              <a:gd name="connsiteY3" fmla="*/ 0 h 1591671"/>
              <a:gd name="connsiteX4" fmla="*/ 16762121 w 16762121"/>
              <a:gd name="connsiteY4" fmla="*/ 1110494 h 1591671"/>
              <a:gd name="connsiteX5" fmla="*/ 16761342 w 16762121"/>
              <a:gd name="connsiteY5" fmla="*/ 1591671 h 1591671"/>
              <a:gd name="connsiteX6" fmla="*/ 125 w 16762121"/>
              <a:gd name="connsiteY6" fmla="*/ 1581902 h 1591671"/>
              <a:gd name="connsiteX0" fmla="*/ 125 w 16761342"/>
              <a:gd name="connsiteY0" fmla="*/ 1581902 h 1591671"/>
              <a:gd name="connsiteX1" fmla="*/ 29797 w 16761342"/>
              <a:gd name="connsiteY1" fmla="*/ 997682 h 1591671"/>
              <a:gd name="connsiteX2" fmla="*/ 1156181 w 16761342"/>
              <a:gd name="connsiteY2" fmla="*/ 703234 h 1591671"/>
              <a:gd name="connsiteX3" fmla="*/ 12870012 w 16761342"/>
              <a:gd name="connsiteY3" fmla="*/ 0 h 1591671"/>
              <a:gd name="connsiteX4" fmla="*/ 14207216 w 16761342"/>
              <a:gd name="connsiteY4" fmla="*/ 377123 h 1591671"/>
              <a:gd name="connsiteX5" fmla="*/ 16761342 w 16761342"/>
              <a:gd name="connsiteY5" fmla="*/ 1591671 h 1591671"/>
              <a:gd name="connsiteX6" fmla="*/ 125 w 16761342"/>
              <a:gd name="connsiteY6" fmla="*/ 1581902 h 1591671"/>
              <a:gd name="connsiteX0" fmla="*/ 125 w 16761342"/>
              <a:gd name="connsiteY0" fmla="*/ 1581902 h 1591671"/>
              <a:gd name="connsiteX1" fmla="*/ 29797 w 16761342"/>
              <a:gd name="connsiteY1" fmla="*/ 997682 h 1591671"/>
              <a:gd name="connsiteX2" fmla="*/ 1156181 w 16761342"/>
              <a:gd name="connsiteY2" fmla="*/ 703234 h 1591671"/>
              <a:gd name="connsiteX3" fmla="*/ 12870012 w 16761342"/>
              <a:gd name="connsiteY3" fmla="*/ 0 h 1591671"/>
              <a:gd name="connsiteX4" fmla="*/ 14103987 w 16761342"/>
              <a:gd name="connsiteY4" fmla="*/ 377123 h 1591671"/>
              <a:gd name="connsiteX5" fmla="*/ 16761342 w 16761342"/>
              <a:gd name="connsiteY5" fmla="*/ 1591671 h 1591671"/>
              <a:gd name="connsiteX6" fmla="*/ 125 w 16761342"/>
              <a:gd name="connsiteY6" fmla="*/ 1581902 h 1591671"/>
              <a:gd name="connsiteX0" fmla="*/ 125 w 14141920"/>
              <a:gd name="connsiteY0" fmla="*/ 1581902 h 1581902"/>
              <a:gd name="connsiteX1" fmla="*/ 29797 w 14141920"/>
              <a:gd name="connsiteY1" fmla="*/ 997682 h 1581902"/>
              <a:gd name="connsiteX2" fmla="*/ 1156181 w 14141920"/>
              <a:gd name="connsiteY2" fmla="*/ 703234 h 1581902"/>
              <a:gd name="connsiteX3" fmla="*/ 12870012 w 14141920"/>
              <a:gd name="connsiteY3" fmla="*/ 0 h 1581902"/>
              <a:gd name="connsiteX4" fmla="*/ 14103987 w 14141920"/>
              <a:gd name="connsiteY4" fmla="*/ 377123 h 1581902"/>
              <a:gd name="connsiteX5" fmla="*/ 14141919 w 14141920"/>
              <a:gd name="connsiteY5" fmla="*/ 1526614 h 1581902"/>
              <a:gd name="connsiteX6" fmla="*/ 125 w 14141920"/>
              <a:gd name="connsiteY6" fmla="*/ 1581902 h 1581902"/>
              <a:gd name="connsiteX0" fmla="*/ 125 w 14186510"/>
              <a:gd name="connsiteY0" fmla="*/ 1581902 h 1581902"/>
              <a:gd name="connsiteX1" fmla="*/ 29797 w 14186510"/>
              <a:gd name="connsiteY1" fmla="*/ 997682 h 1581902"/>
              <a:gd name="connsiteX2" fmla="*/ 1156181 w 14186510"/>
              <a:gd name="connsiteY2" fmla="*/ 703234 h 1581902"/>
              <a:gd name="connsiteX3" fmla="*/ 12870012 w 14186510"/>
              <a:gd name="connsiteY3" fmla="*/ 0 h 1581902"/>
              <a:gd name="connsiteX4" fmla="*/ 14186510 w 14186510"/>
              <a:gd name="connsiteY4" fmla="*/ 397754 h 1581902"/>
              <a:gd name="connsiteX5" fmla="*/ 14141919 w 14186510"/>
              <a:gd name="connsiteY5" fmla="*/ 1526614 h 1581902"/>
              <a:gd name="connsiteX6" fmla="*/ 125 w 14186510"/>
              <a:gd name="connsiteY6" fmla="*/ 1581902 h 1581902"/>
              <a:gd name="connsiteX0" fmla="*/ 125 w 14186976"/>
              <a:gd name="connsiteY0" fmla="*/ 1581902 h 1588508"/>
              <a:gd name="connsiteX1" fmla="*/ 29797 w 14186976"/>
              <a:gd name="connsiteY1" fmla="*/ 997682 h 1588508"/>
              <a:gd name="connsiteX2" fmla="*/ 1156181 w 14186976"/>
              <a:gd name="connsiteY2" fmla="*/ 703234 h 1588508"/>
              <a:gd name="connsiteX3" fmla="*/ 12870012 w 14186976"/>
              <a:gd name="connsiteY3" fmla="*/ 0 h 1588508"/>
              <a:gd name="connsiteX4" fmla="*/ 14186510 w 14186976"/>
              <a:gd name="connsiteY4" fmla="*/ 397754 h 1588508"/>
              <a:gd name="connsiteX5" fmla="*/ 14186931 w 14186976"/>
              <a:gd name="connsiteY5" fmla="*/ 1588508 h 1588508"/>
              <a:gd name="connsiteX6" fmla="*/ 125 w 14186976"/>
              <a:gd name="connsiteY6" fmla="*/ 1581902 h 1588508"/>
              <a:gd name="connsiteX0" fmla="*/ 125 w 14194438"/>
              <a:gd name="connsiteY0" fmla="*/ 1581902 h 1595385"/>
              <a:gd name="connsiteX1" fmla="*/ 29797 w 14194438"/>
              <a:gd name="connsiteY1" fmla="*/ 997682 h 1595385"/>
              <a:gd name="connsiteX2" fmla="*/ 1156181 w 14194438"/>
              <a:gd name="connsiteY2" fmla="*/ 703234 h 1595385"/>
              <a:gd name="connsiteX3" fmla="*/ 12870012 w 14194438"/>
              <a:gd name="connsiteY3" fmla="*/ 0 h 1595385"/>
              <a:gd name="connsiteX4" fmla="*/ 14186510 w 14194438"/>
              <a:gd name="connsiteY4" fmla="*/ 397754 h 1595385"/>
              <a:gd name="connsiteX5" fmla="*/ 14194433 w 14194438"/>
              <a:gd name="connsiteY5" fmla="*/ 1595385 h 1595385"/>
              <a:gd name="connsiteX6" fmla="*/ 125 w 14194438"/>
              <a:gd name="connsiteY6" fmla="*/ 1581902 h 1595385"/>
              <a:gd name="connsiteX0" fmla="*/ 125 w 14194437"/>
              <a:gd name="connsiteY0" fmla="*/ 1581902 h 1622893"/>
              <a:gd name="connsiteX1" fmla="*/ 29797 w 14194437"/>
              <a:gd name="connsiteY1" fmla="*/ 997682 h 1622893"/>
              <a:gd name="connsiteX2" fmla="*/ 1156181 w 14194437"/>
              <a:gd name="connsiteY2" fmla="*/ 703234 h 1622893"/>
              <a:gd name="connsiteX3" fmla="*/ 12870012 w 14194437"/>
              <a:gd name="connsiteY3" fmla="*/ 0 h 1622893"/>
              <a:gd name="connsiteX4" fmla="*/ 14186510 w 14194437"/>
              <a:gd name="connsiteY4" fmla="*/ 397754 h 1622893"/>
              <a:gd name="connsiteX5" fmla="*/ 14194432 w 14194437"/>
              <a:gd name="connsiteY5" fmla="*/ 1622893 h 1622893"/>
              <a:gd name="connsiteX6" fmla="*/ 125 w 14194437"/>
              <a:gd name="connsiteY6" fmla="*/ 1581902 h 162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4437" h="1622893">
                <a:moveTo>
                  <a:pt x="125" y="1581902"/>
                </a:moveTo>
                <a:cubicBezTo>
                  <a:pt x="-2334" y="1370734"/>
                  <a:pt x="32256" y="1208850"/>
                  <a:pt x="29797" y="997682"/>
                </a:cubicBezTo>
                <a:lnTo>
                  <a:pt x="1156181" y="703234"/>
                </a:lnTo>
                <a:lnTo>
                  <a:pt x="12870012" y="0"/>
                </a:lnTo>
                <a:lnTo>
                  <a:pt x="14186510" y="397754"/>
                </a:lnTo>
                <a:cubicBezTo>
                  <a:pt x="14186250" y="552232"/>
                  <a:pt x="14194692" y="1468415"/>
                  <a:pt x="14194432" y="1622893"/>
                </a:cubicBezTo>
                <a:lnTo>
                  <a:pt x="125" y="1581902"/>
                </a:lnTo>
                <a:close/>
              </a:path>
            </a:pathLst>
          </a:custGeom>
          <a:solidFill>
            <a:srgbClr val="C62E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03250" y="2835275"/>
            <a:ext cx="9601200" cy="7230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37EF20E-3EB6-E813-7D81-22BD3C4C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399266" y="1531067"/>
            <a:ext cx="6438902" cy="8523496"/>
          </a:xfrm>
          <a:custGeom>
            <a:avLst/>
            <a:gdLst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2965145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5135935 w 8101080"/>
              <a:gd name="connsiteY3" fmla="*/ 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15685 w 8101080"/>
              <a:gd name="connsiteY4" fmla="*/ 806004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101080"/>
              <a:gd name="connsiteY0" fmla="*/ 2201888 h 6015784"/>
              <a:gd name="connsiteX1" fmla="*/ 1085395 w 8101080"/>
              <a:gd name="connsiteY1" fmla="*/ 806004 h 6015784"/>
              <a:gd name="connsiteX2" fmla="*/ 1834177 w 8101080"/>
              <a:gd name="connsiteY2" fmla="*/ 0 h 6015784"/>
              <a:gd name="connsiteX3" fmla="*/ 4871240 w 8101080"/>
              <a:gd name="connsiteY3" fmla="*/ 72190 h 6015784"/>
              <a:gd name="connsiteX4" fmla="*/ 7063811 w 8101080"/>
              <a:gd name="connsiteY4" fmla="*/ 11920 h 6015784"/>
              <a:gd name="connsiteX5" fmla="*/ 8101080 w 8101080"/>
              <a:gd name="connsiteY5" fmla="*/ 2201888 h 6015784"/>
              <a:gd name="connsiteX6" fmla="*/ 8101080 w 8101080"/>
              <a:gd name="connsiteY6" fmla="*/ 3813896 h 6015784"/>
              <a:gd name="connsiteX7" fmla="*/ 7015685 w 8101080"/>
              <a:gd name="connsiteY7" fmla="*/ 5209780 h 6015784"/>
              <a:gd name="connsiteX8" fmla="*/ 5135935 w 8101080"/>
              <a:gd name="connsiteY8" fmla="*/ 6015784 h 6015784"/>
              <a:gd name="connsiteX9" fmla="*/ 2965145 w 8101080"/>
              <a:gd name="connsiteY9" fmla="*/ 6015784 h 6015784"/>
              <a:gd name="connsiteX10" fmla="*/ 1085395 w 8101080"/>
              <a:gd name="connsiteY10" fmla="*/ 5209780 h 6015784"/>
              <a:gd name="connsiteX11" fmla="*/ 0 w 8101080"/>
              <a:gd name="connsiteY11" fmla="*/ 3813896 h 6015784"/>
              <a:gd name="connsiteX12" fmla="*/ 0 w 8101080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8101080 w 8437964"/>
              <a:gd name="connsiteY6" fmla="*/ 381389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6015784"/>
              <a:gd name="connsiteX1" fmla="*/ 1085395 w 8437964"/>
              <a:gd name="connsiteY1" fmla="*/ 806004 h 6015784"/>
              <a:gd name="connsiteX2" fmla="*/ 1834177 w 8437964"/>
              <a:gd name="connsiteY2" fmla="*/ 0 h 6015784"/>
              <a:gd name="connsiteX3" fmla="*/ 4871240 w 8437964"/>
              <a:gd name="connsiteY3" fmla="*/ 72190 h 6015784"/>
              <a:gd name="connsiteX4" fmla="*/ 7063811 w 8437964"/>
              <a:gd name="connsiteY4" fmla="*/ 11920 h 6015784"/>
              <a:gd name="connsiteX5" fmla="*/ 8437964 w 8437964"/>
              <a:gd name="connsiteY5" fmla="*/ 228709 h 6015784"/>
              <a:gd name="connsiteX6" fmla="*/ 7547628 w 8437964"/>
              <a:gd name="connsiteY6" fmla="*/ 5113306 h 6015784"/>
              <a:gd name="connsiteX7" fmla="*/ 7015685 w 8437964"/>
              <a:gd name="connsiteY7" fmla="*/ 5209780 h 6015784"/>
              <a:gd name="connsiteX8" fmla="*/ 5135935 w 8437964"/>
              <a:gd name="connsiteY8" fmla="*/ 6015784 h 6015784"/>
              <a:gd name="connsiteX9" fmla="*/ 2965145 w 8437964"/>
              <a:gd name="connsiteY9" fmla="*/ 6015784 h 6015784"/>
              <a:gd name="connsiteX10" fmla="*/ 1085395 w 8437964"/>
              <a:gd name="connsiteY10" fmla="*/ 5209780 h 6015784"/>
              <a:gd name="connsiteX11" fmla="*/ 0 w 8437964"/>
              <a:gd name="connsiteY11" fmla="*/ 3813896 h 6015784"/>
              <a:gd name="connsiteX12" fmla="*/ 0 w 8437964"/>
              <a:gd name="connsiteY12" fmla="*/ 2201888 h 6015784"/>
              <a:gd name="connsiteX0" fmla="*/ 0 w 8437964"/>
              <a:gd name="connsiteY0" fmla="*/ 2201888 h 8073296"/>
              <a:gd name="connsiteX1" fmla="*/ 1085395 w 8437964"/>
              <a:gd name="connsiteY1" fmla="*/ 806004 h 8073296"/>
              <a:gd name="connsiteX2" fmla="*/ 1834177 w 8437964"/>
              <a:gd name="connsiteY2" fmla="*/ 0 h 8073296"/>
              <a:gd name="connsiteX3" fmla="*/ 4871240 w 8437964"/>
              <a:gd name="connsiteY3" fmla="*/ 72190 h 8073296"/>
              <a:gd name="connsiteX4" fmla="*/ 7063811 w 8437964"/>
              <a:gd name="connsiteY4" fmla="*/ 11920 h 8073296"/>
              <a:gd name="connsiteX5" fmla="*/ 8437964 w 8437964"/>
              <a:gd name="connsiteY5" fmla="*/ 228709 h 8073296"/>
              <a:gd name="connsiteX6" fmla="*/ 7547628 w 8437964"/>
              <a:gd name="connsiteY6" fmla="*/ 5113306 h 8073296"/>
              <a:gd name="connsiteX7" fmla="*/ 8170717 w 8437964"/>
              <a:gd name="connsiteY7" fmla="*/ 8073296 h 8073296"/>
              <a:gd name="connsiteX8" fmla="*/ 5135935 w 8437964"/>
              <a:gd name="connsiteY8" fmla="*/ 6015784 h 8073296"/>
              <a:gd name="connsiteX9" fmla="*/ 2965145 w 8437964"/>
              <a:gd name="connsiteY9" fmla="*/ 6015784 h 8073296"/>
              <a:gd name="connsiteX10" fmla="*/ 1085395 w 8437964"/>
              <a:gd name="connsiteY10" fmla="*/ 5209780 h 8073296"/>
              <a:gd name="connsiteX11" fmla="*/ 0 w 8437964"/>
              <a:gd name="connsiteY11" fmla="*/ 3813896 h 8073296"/>
              <a:gd name="connsiteX12" fmla="*/ 0 w 8437964"/>
              <a:gd name="connsiteY12" fmla="*/ 2201888 h 8073296"/>
              <a:gd name="connsiteX0" fmla="*/ 0 w 8437964"/>
              <a:gd name="connsiteY0" fmla="*/ 2201888 h 9023679"/>
              <a:gd name="connsiteX1" fmla="*/ 1085395 w 8437964"/>
              <a:gd name="connsiteY1" fmla="*/ 806004 h 9023679"/>
              <a:gd name="connsiteX2" fmla="*/ 1834177 w 8437964"/>
              <a:gd name="connsiteY2" fmla="*/ 0 h 9023679"/>
              <a:gd name="connsiteX3" fmla="*/ 4871240 w 8437964"/>
              <a:gd name="connsiteY3" fmla="*/ 72190 h 9023679"/>
              <a:gd name="connsiteX4" fmla="*/ 7063811 w 8437964"/>
              <a:gd name="connsiteY4" fmla="*/ 11920 h 9023679"/>
              <a:gd name="connsiteX5" fmla="*/ 8437964 w 8437964"/>
              <a:gd name="connsiteY5" fmla="*/ 228709 h 9023679"/>
              <a:gd name="connsiteX6" fmla="*/ 7547628 w 8437964"/>
              <a:gd name="connsiteY6" fmla="*/ 5113306 h 9023679"/>
              <a:gd name="connsiteX7" fmla="*/ 8170717 w 8437964"/>
              <a:gd name="connsiteY7" fmla="*/ 8073296 h 9023679"/>
              <a:gd name="connsiteX8" fmla="*/ 7662566 w 8437964"/>
              <a:gd name="connsiteY8" fmla="*/ 9023679 h 9023679"/>
              <a:gd name="connsiteX9" fmla="*/ 2965145 w 8437964"/>
              <a:gd name="connsiteY9" fmla="*/ 6015784 h 9023679"/>
              <a:gd name="connsiteX10" fmla="*/ 1085395 w 8437964"/>
              <a:gd name="connsiteY10" fmla="*/ 5209780 h 9023679"/>
              <a:gd name="connsiteX11" fmla="*/ 0 w 8437964"/>
              <a:gd name="connsiteY11" fmla="*/ 3813896 h 9023679"/>
              <a:gd name="connsiteX12" fmla="*/ 0 w 8437964"/>
              <a:gd name="connsiteY12" fmla="*/ 2201888 h 9023679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1085395 w 8437964"/>
              <a:gd name="connsiteY10" fmla="*/ 5209780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288373"/>
              <a:gd name="connsiteX1" fmla="*/ 1085395 w 8437964"/>
              <a:gd name="connsiteY1" fmla="*/ 806004 h 9288373"/>
              <a:gd name="connsiteX2" fmla="*/ 1834177 w 8437964"/>
              <a:gd name="connsiteY2" fmla="*/ 0 h 9288373"/>
              <a:gd name="connsiteX3" fmla="*/ 4871240 w 8437964"/>
              <a:gd name="connsiteY3" fmla="*/ 72190 h 9288373"/>
              <a:gd name="connsiteX4" fmla="*/ 7063811 w 8437964"/>
              <a:gd name="connsiteY4" fmla="*/ 11920 h 9288373"/>
              <a:gd name="connsiteX5" fmla="*/ 8437964 w 8437964"/>
              <a:gd name="connsiteY5" fmla="*/ 228709 h 9288373"/>
              <a:gd name="connsiteX6" fmla="*/ 7547628 w 8437964"/>
              <a:gd name="connsiteY6" fmla="*/ 5113306 h 9288373"/>
              <a:gd name="connsiteX7" fmla="*/ 8170717 w 8437964"/>
              <a:gd name="connsiteY7" fmla="*/ 8073296 h 9288373"/>
              <a:gd name="connsiteX8" fmla="*/ 7662566 w 8437964"/>
              <a:gd name="connsiteY8" fmla="*/ 9023679 h 9288373"/>
              <a:gd name="connsiteX9" fmla="*/ 5756471 w 8437964"/>
              <a:gd name="connsiteY9" fmla="*/ 9288373 h 9288373"/>
              <a:gd name="connsiteX10" fmla="*/ 3202953 w 8437964"/>
              <a:gd name="connsiteY10" fmla="*/ 9011759 h 9288373"/>
              <a:gd name="connsiteX11" fmla="*/ 0 w 8437964"/>
              <a:gd name="connsiteY11" fmla="*/ 3813896 h 9288373"/>
              <a:gd name="connsiteX12" fmla="*/ 0 w 8437964"/>
              <a:gd name="connsiteY12" fmla="*/ 2201888 h 9288373"/>
              <a:gd name="connsiteX0" fmla="*/ 0 w 8437964"/>
              <a:gd name="connsiteY0" fmla="*/ 2201888 h 9396549"/>
              <a:gd name="connsiteX1" fmla="*/ 1085395 w 8437964"/>
              <a:gd name="connsiteY1" fmla="*/ 806004 h 9396549"/>
              <a:gd name="connsiteX2" fmla="*/ 1834177 w 8437964"/>
              <a:gd name="connsiteY2" fmla="*/ 0 h 9396549"/>
              <a:gd name="connsiteX3" fmla="*/ 4871240 w 8437964"/>
              <a:gd name="connsiteY3" fmla="*/ 72190 h 9396549"/>
              <a:gd name="connsiteX4" fmla="*/ 7063811 w 8437964"/>
              <a:gd name="connsiteY4" fmla="*/ 11920 h 9396549"/>
              <a:gd name="connsiteX5" fmla="*/ 8437964 w 8437964"/>
              <a:gd name="connsiteY5" fmla="*/ 228709 h 9396549"/>
              <a:gd name="connsiteX6" fmla="*/ 7547628 w 8437964"/>
              <a:gd name="connsiteY6" fmla="*/ 5113306 h 9396549"/>
              <a:gd name="connsiteX7" fmla="*/ 8170717 w 8437964"/>
              <a:gd name="connsiteY7" fmla="*/ 8073296 h 9396549"/>
              <a:gd name="connsiteX8" fmla="*/ 7662566 w 8437964"/>
              <a:gd name="connsiteY8" fmla="*/ 9023679 h 9396549"/>
              <a:gd name="connsiteX9" fmla="*/ 5756471 w 8437964"/>
              <a:gd name="connsiteY9" fmla="*/ 9288373 h 9396549"/>
              <a:gd name="connsiteX10" fmla="*/ 3202953 w 8437964"/>
              <a:gd name="connsiteY10" fmla="*/ 9011759 h 9396549"/>
              <a:gd name="connsiteX11" fmla="*/ 360947 w 8437964"/>
              <a:gd name="connsiteY11" fmla="*/ 9396549 h 9396549"/>
              <a:gd name="connsiteX12" fmla="*/ 0 w 8437964"/>
              <a:gd name="connsiteY12" fmla="*/ 2201888 h 9396549"/>
              <a:gd name="connsiteX0" fmla="*/ 216568 w 8077017"/>
              <a:gd name="connsiteY0" fmla="*/ 3260667 h 9396549"/>
              <a:gd name="connsiteX1" fmla="*/ 724448 w 8077017"/>
              <a:gd name="connsiteY1" fmla="*/ 806004 h 9396549"/>
              <a:gd name="connsiteX2" fmla="*/ 1473230 w 8077017"/>
              <a:gd name="connsiteY2" fmla="*/ 0 h 9396549"/>
              <a:gd name="connsiteX3" fmla="*/ 4510293 w 8077017"/>
              <a:gd name="connsiteY3" fmla="*/ 72190 h 9396549"/>
              <a:gd name="connsiteX4" fmla="*/ 6702864 w 8077017"/>
              <a:gd name="connsiteY4" fmla="*/ 11920 h 9396549"/>
              <a:gd name="connsiteX5" fmla="*/ 8077017 w 8077017"/>
              <a:gd name="connsiteY5" fmla="*/ 228709 h 9396549"/>
              <a:gd name="connsiteX6" fmla="*/ 7186681 w 8077017"/>
              <a:gd name="connsiteY6" fmla="*/ 5113306 h 9396549"/>
              <a:gd name="connsiteX7" fmla="*/ 7809770 w 8077017"/>
              <a:gd name="connsiteY7" fmla="*/ 8073296 h 9396549"/>
              <a:gd name="connsiteX8" fmla="*/ 7301619 w 8077017"/>
              <a:gd name="connsiteY8" fmla="*/ 9023679 h 9396549"/>
              <a:gd name="connsiteX9" fmla="*/ 5395524 w 8077017"/>
              <a:gd name="connsiteY9" fmla="*/ 9288373 h 9396549"/>
              <a:gd name="connsiteX10" fmla="*/ 2842006 w 8077017"/>
              <a:gd name="connsiteY10" fmla="*/ 9011759 h 9396549"/>
              <a:gd name="connsiteX11" fmla="*/ 0 w 8077017"/>
              <a:gd name="connsiteY11" fmla="*/ 9396549 h 9396549"/>
              <a:gd name="connsiteX12" fmla="*/ 216568 w 8077017"/>
              <a:gd name="connsiteY12" fmla="*/ 3260667 h 9396549"/>
              <a:gd name="connsiteX0" fmla="*/ 454646 w 8315095"/>
              <a:gd name="connsiteY0" fmla="*/ 3260667 h 9396549"/>
              <a:gd name="connsiteX1" fmla="*/ 0 w 8315095"/>
              <a:gd name="connsiteY1" fmla="*/ 613498 h 9396549"/>
              <a:gd name="connsiteX2" fmla="*/ 1711308 w 8315095"/>
              <a:gd name="connsiteY2" fmla="*/ 0 h 9396549"/>
              <a:gd name="connsiteX3" fmla="*/ 4748371 w 8315095"/>
              <a:gd name="connsiteY3" fmla="*/ 72190 h 9396549"/>
              <a:gd name="connsiteX4" fmla="*/ 6940942 w 8315095"/>
              <a:gd name="connsiteY4" fmla="*/ 11920 h 9396549"/>
              <a:gd name="connsiteX5" fmla="*/ 8315095 w 8315095"/>
              <a:gd name="connsiteY5" fmla="*/ 228709 h 9396549"/>
              <a:gd name="connsiteX6" fmla="*/ 7424759 w 8315095"/>
              <a:gd name="connsiteY6" fmla="*/ 5113306 h 9396549"/>
              <a:gd name="connsiteX7" fmla="*/ 8047848 w 8315095"/>
              <a:gd name="connsiteY7" fmla="*/ 8073296 h 9396549"/>
              <a:gd name="connsiteX8" fmla="*/ 7539697 w 8315095"/>
              <a:gd name="connsiteY8" fmla="*/ 9023679 h 9396549"/>
              <a:gd name="connsiteX9" fmla="*/ 5633602 w 8315095"/>
              <a:gd name="connsiteY9" fmla="*/ 9288373 h 9396549"/>
              <a:gd name="connsiteX10" fmla="*/ 3080084 w 8315095"/>
              <a:gd name="connsiteY10" fmla="*/ 9011759 h 9396549"/>
              <a:gd name="connsiteX11" fmla="*/ 238078 w 8315095"/>
              <a:gd name="connsiteY11" fmla="*/ 9396549 h 9396549"/>
              <a:gd name="connsiteX12" fmla="*/ 454646 w 8315095"/>
              <a:gd name="connsiteY12" fmla="*/ 3260667 h 9396549"/>
              <a:gd name="connsiteX0" fmla="*/ 0 w 8462028"/>
              <a:gd name="connsiteY0" fmla="*/ 1937194 h 9396549"/>
              <a:gd name="connsiteX1" fmla="*/ 146933 w 8462028"/>
              <a:gd name="connsiteY1" fmla="*/ 613498 h 9396549"/>
              <a:gd name="connsiteX2" fmla="*/ 1858241 w 8462028"/>
              <a:gd name="connsiteY2" fmla="*/ 0 h 9396549"/>
              <a:gd name="connsiteX3" fmla="*/ 4895304 w 8462028"/>
              <a:gd name="connsiteY3" fmla="*/ 72190 h 9396549"/>
              <a:gd name="connsiteX4" fmla="*/ 7087875 w 8462028"/>
              <a:gd name="connsiteY4" fmla="*/ 11920 h 9396549"/>
              <a:gd name="connsiteX5" fmla="*/ 8462028 w 8462028"/>
              <a:gd name="connsiteY5" fmla="*/ 228709 h 9396549"/>
              <a:gd name="connsiteX6" fmla="*/ 7571692 w 8462028"/>
              <a:gd name="connsiteY6" fmla="*/ 5113306 h 9396549"/>
              <a:gd name="connsiteX7" fmla="*/ 8194781 w 8462028"/>
              <a:gd name="connsiteY7" fmla="*/ 8073296 h 9396549"/>
              <a:gd name="connsiteX8" fmla="*/ 7686630 w 8462028"/>
              <a:gd name="connsiteY8" fmla="*/ 9023679 h 9396549"/>
              <a:gd name="connsiteX9" fmla="*/ 5780535 w 8462028"/>
              <a:gd name="connsiteY9" fmla="*/ 9288373 h 9396549"/>
              <a:gd name="connsiteX10" fmla="*/ 3227017 w 8462028"/>
              <a:gd name="connsiteY10" fmla="*/ 9011759 h 9396549"/>
              <a:gd name="connsiteX11" fmla="*/ 385011 w 8462028"/>
              <a:gd name="connsiteY11" fmla="*/ 9396549 h 9396549"/>
              <a:gd name="connsiteX12" fmla="*/ 0 w 8462028"/>
              <a:gd name="connsiteY12" fmla="*/ 1937194 h 9396549"/>
              <a:gd name="connsiteX0" fmla="*/ 0 w 8462028"/>
              <a:gd name="connsiteY0" fmla="*/ 2274078 h 9733433"/>
              <a:gd name="connsiteX1" fmla="*/ 146933 w 8462028"/>
              <a:gd name="connsiteY1" fmla="*/ 950382 h 9733433"/>
              <a:gd name="connsiteX2" fmla="*/ 2219189 w 8462028"/>
              <a:gd name="connsiteY2" fmla="*/ 0 h 9733433"/>
              <a:gd name="connsiteX3" fmla="*/ 4895304 w 8462028"/>
              <a:gd name="connsiteY3" fmla="*/ 409074 h 9733433"/>
              <a:gd name="connsiteX4" fmla="*/ 7087875 w 8462028"/>
              <a:gd name="connsiteY4" fmla="*/ 348804 h 9733433"/>
              <a:gd name="connsiteX5" fmla="*/ 8462028 w 8462028"/>
              <a:gd name="connsiteY5" fmla="*/ 565593 h 9733433"/>
              <a:gd name="connsiteX6" fmla="*/ 7571692 w 8462028"/>
              <a:gd name="connsiteY6" fmla="*/ 5450190 h 9733433"/>
              <a:gd name="connsiteX7" fmla="*/ 8194781 w 8462028"/>
              <a:gd name="connsiteY7" fmla="*/ 8410180 h 9733433"/>
              <a:gd name="connsiteX8" fmla="*/ 7686630 w 8462028"/>
              <a:gd name="connsiteY8" fmla="*/ 9360563 h 9733433"/>
              <a:gd name="connsiteX9" fmla="*/ 5780535 w 8462028"/>
              <a:gd name="connsiteY9" fmla="*/ 9625257 h 9733433"/>
              <a:gd name="connsiteX10" fmla="*/ 3227017 w 8462028"/>
              <a:gd name="connsiteY10" fmla="*/ 9348643 h 9733433"/>
              <a:gd name="connsiteX11" fmla="*/ 385011 w 8462028"/>
              <a:gd name="connsiteY11" fmla="*/ 9733433 h 9733433"/>
              <a:gd name="connsiteX12" fmla="*/ 0 w 8462028"/>
              <a:gd name="connsiteY12" fmla="*/ 2274078 h 9733433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7087875 w 8462028"/>
              <a:gd name="connsiteY4" fmla="*/ 806003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462028"/>
              <a:gd name="connsiteY0" fmla="*/ 2731277 h 10190632"/>
              <a:gd name="connsiteX1" fmla="*/ 146933 w 8462028"/>
              <a:gd name="connsiteY1" fmla="*/ 1407581 h 10190632"/>
              <a:gd name="connsiteX2" fmla="*/ 2219189 w 8462028"/>
              <a:gd name="connsiteY2" fmla="*/ 457199 h 10190632"/>
              <a:gd name="connsiteX3" fmla="*/ 4991556 w 8462028"/>
              <a:gd name="connsiteY3" fmla="*/ 0 h 10190632"/>
              <a:gd name="connsiteX4" fmla="*/ 6053159 w 8462028"/>
              <a:gd name="connsiteY4" fmla="*/ 1239140 h 10190632"/>
              <a:gd name="connsiteX5" fmla="*/ 8462028 w 8462028"/>
              <a:gd name="connsiteY5" fmla="*/ 1022792 h 10190632"/>
              <a:gd name="connsiteX6" fmla="*/ 7571692 w 8462028"/>
              <a:gd name="connsiteY6" fmla="*/ 5907389 h 10190632"/>
              <a:gd name="connsiteX7" fmla="*/ 8194781 w 8462028"/>
              <a:gd name="connsiteY7" fmla="*/ 8867379 h 10190632"/>
              <a:gd name="connsiteX8" fmla="*/ 7686630 w 8462028"/>
              <a:gd name="connsiteY8" fmla="*/ 9817762 h 10190632"/>
              <a:gd name="connsiteX9" fmla="*/ 5780535 w 8462028"/>
              <a:gd name="connsiteY9" fmla="*/ 10082456 h 10190632"/>
              <a:gd name="connsiteX10" fmla="*/ 3227017 w 8462028"/>
              <a:gd name="connsiteY10" fmla="*/ 9805842 h 10190632"/>
              <a:gd name="connsiteX11" fmla="*/ 385011 w 8462028"/>
              <a:gd name="connsiteY11" fmla="*/ 10190632 h 10190632"/>
              <a:gd name="connsiteX12" fmla="*/ 0 w 8462028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571692 w 8197333"/>
              <a:gd name="connsiteY6" fmla="*/ 5907389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365776"/>
              <a:gd name="connsiteY0" fmla="*/ 2731277 h 10190632"/>
              <a:gd name="connsiteX1" fmla="*/ 146933 w 8365776"/>
              <a:gd name="connsiteY1" fmla="*/ 1407581 h 10190632"/>
              <a:gd name="connsiteX2" fmla="*/ 2219189 w 8365776"/>
              <a:gd name="connsiteY2" fmla="*/ 457199 h 10190632"/>
              <a:gd name="connsiteX3" fmla="*/ 4991556 w 8365776"/>
              <a:gd name="connsiteY3" fmla="*/ 0 h 10190632"/>
              <a:gd name="connsiteX4" fmla="*/ 6053159 w 8365776"/>
              <a:gd name="connsiteY4" fmla="*/ 1239140 h 10190632"/>
              <a:gd name="connsiteX5" fmla="*/ 8197333 w 8365776"/>
              <a:gd name="connsiteY5" fmla="*/ 2899718 h 10190632"/>
              <a:gd name="connsiteX6" fmla="*/ 8365776 w 8365776"/>
              <a:gd name="connsiteY6" fmla="*/ 7254925 h 10190632"/>
              <a:gd name="connsiteX7" fmla="*/ 8194781 w 8365776"/>
              <a:gd name="connsiteY7" fmla="*/ 8867379 h 10190632"/>
              <a:gd name="connsiteX8" fmla="*/ 7686630 w 8365776"/>
              <a:gd name="connsiteY8" fmla="*/ 9817762 h 10190632"/>
              <a:gd name="connsiteX9" fmla="*/ 5780535 w 8365776"/>
              <a:gd name="connsiteY9" fmla="*/ 10082456 h 10190632"/>
              <a:gd name="connsiteX10" fmla="*/ 3227017 w 8365776"/>
              <a:gd name="connsiteY10" fmla="*/ 9805842 h 10190632"/>
              <a:gd name="connsiteX11" fmla="*/ 385011 w 8365776"/>
              <a:gd name="connsiteY11" fmla="*/ 10190632 h 10190632"/>
              <a:gd name="connsiteX12" fmla="*/ 0 w 8365776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8194781 w 8197333"/>
              <a:gd name="connsiteY7" fmla="*/ 8867379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7686630 w 8197333"/>
              <a:gd name="connsiteY8" fmla="*/ 9817762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5780535 w 8197333"/>
              <a:gd name="connsiteY9" fmla="*/ 10082456 h 10190632"/>
              <a:gd name="connsiteX10" fmla="*/ 3227017 w 8197333"/>
              <a:gd name="connsiteY10" fmla="*/ 9805842 h 10190632"/>
              <a:gd name="connsiteX11" fmla="*/ 385011 w 8197333"/>
              <a:gd name="connsiteY11" fmla="*/ 10190632 h 10190632"/>
              <a:gd name="connsiteX12" fmla="*/ 0 w 8197333"/>
              <a:gd name="connsiteY12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3227017 w 8197333"/>
              <a:gd name="connsiteY9" fmla="*/ 9805842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10190632"/>
              <a:gd name="connsiteX1" fmla="*/ 146933 w 8197333"/>
              <a:gd name="connsiteY1" fmla="*/ 1407581 h 10190632"/>
              <a:gd name="connsiteX2" fmla="*/ 2219189 w 8197333"/>
              <a:gd name="connsiteY2" fmla="*/ 457199 h 10190632"/>
              <a:gd name="connsiteX3" fmla="*/ 4991556 w 8197333"/>
              <a:gd name="connsiteY3" fmla="*/ 0 h 10190632"/>
              <a:gd name="connsiteX4" fmla="*/ 6053159 w 8197333"/>
              <a:gd name="connsiteY4" fmla="*/ 1239140 h 10190632"/>
              <a:gd name="connsiteX5" fmla="*/ 8197333 w 8197333"/>
              <a:gd name="connsiteY5" fmla="*/ 2899718 h 10190632"/>
              <a:gd name="connsiteX6" fmla="*/ 7836386 w 8197333"/>
              <a:gd name="connsiteY6" fmla="*/ 7471493 h 10190632"/>
              <a:gd name="connsiteX7" fmla="*/ 6438170 w 8197333"/>
              <a:gd name="connsiteY7" fmla="*/ 9637401 h 10190632"/>
              <a:gd name="connsiteX8" fmla="*/ 3355262 w 8197333"/>
              <a:gd name="connsiteY8" fmla="*/ 8855236 h 10190632"/>
              <a:gd name="connsiteX9" fmla="*/ 916954 w 8197333"/>
              <a:gd name="connsiteY9" fmla="*/ 7399526 h 10190632"/>
              <a:gd name="connsiteX10" fmla="*/ 385011 w 8197333"/>
              <a:gd name="connsiteY10" fmla="*/ 10190632 h 10190632"/>
              <a:gd name="connsiteX11" fmla="*/ 0 w 8197333"/>
              <a:gd name="connsiteY11" fmla="*/ 2731277 h 10190632"/>
              <a:gd name="connsiteX0" fmla="*/ 0 w 8197333"/>
              <a:gd name="connsiteY0" fmla="*/ 2731277 h 9637401"/>
              <a:gd name="connsiteX1" fmla="*/ 146933 w 8197333"/>
              <a:gd name="connsiteY1" fmla="*/ 1407581 h 9637401"/>
              <a:gd name="connsiteX2" fmla="*/ 2219189 w 8197333"/>
              <a:gd name="connsiteY2" fmla="*/ 457199 h 9637401"/>
              <a:gd name="connsiteX3" fmla="*/ 4991556 w 8197333"/>
              <a:gd name="connsiteY3" fmla="*/ 0 h 9637401"/>
              <a:gd name="connsiteX4" fmla="*/ 6053159 w 8197333"/>
              <a:gd name="connsiteY4" fmla="*/ 1239140 h 9637401"/>
              <a:gd name="connsiteX5" fmla="*/ 8197333 w 8197333"/>
              <a:gd name="connsiteY5" fmla="*/ 2899718 h 9637401"/>
              <a:gd name="connsiteX6" fmla="*/ 7836386 w 8197333"/>
              <a:gd name="connsiteY6" fmla="*/ 7471493 h 9637401"/>
              <a:gd name="connsiteX7" fmla="*/ 6438170 w 8197333"/>
              <a:gd name="connsiteY7" fmla="*/ 9637401 h 9637401"/>
              <a:gd name="connsiteX8" fmla="*/ 3355262 w 8197333"/>
              <a:gd name="connsiteY8" fmla="*/ 8855236 h 9637401"/>
              <a:gd name="connsiteX9" fmla="*/ 916954 w 8197333"/>
              <a:gd name="connsiteY9" fmla="*/ 7399526 h 9637401"/>
              <a:gd name="connsiteX10" fmla="*/ 1203159 w 8197333"/>
              <a:gd name="connsiteY10" fmla="*/ 2971685 h 9637401"/>
              <a:gd name="connsiteX11" fmla="*/ 0 w 8197333"/>
              <a:gd name="connsiteY11" fmla="*/ 2731277 h 9637401"/>
              <a:gd name="connsiteX0" fmla="*/ 1056226 w 8050400"/>
              <a:gd name="connsiteY0" fmla="*/ 2971685 h 9637401"/>
              <a:gd name="connsiteX1" fmla="*/ 0 w 8050400"/>
              <a:gd name="connsiteY1" fmla="*/ 1407581 h 9637401"/>
              <a:gd name="connsiteX2" fmla="*/ 2072256 w 8050400"/>
              <a:gd name="connsiteY2" fmla="*/ 457199 h 9637401"/>
              <a:gd name="connsiteX3" fmla="*/ 4844623 w 8050400"/>
              <a:gd name="connsiteY3" fmla="*/ 0 h 9637401"/>
              <a:gd name="connsiteX4" fmla="*/ 5906226 w 8050400"/>
              <a:gd name="connsiteY4" fmla="*/ 1239140 h 9637401"/>
              <a:gd name="connsiteX5" fmla="*/ 8050400 w 8050400"/>
              <a:gd name="connsiteY5" fmla="*/ 2899718 h 9637401"/>
              <a:gd name="connsiteX6" fmla="*/ 7689453 w 8050400"/>
              <a:gd name="connsiteY6" fmla="*/ 7471493 h 9637401"/>
              <a:gd name="connsiteX7" fmla="*/ 6291237 w 8050400"/>
              <a:gd name="connsiteY7" fmla="*/ 9637401 h 9637401"/>
              <a:gd name="connsiteX8" fmla="*/ 3208329 w 8050400"/>
              <a:gd name="connsiteY8" fmla="*/ 8855236 h 9637401"/>
              <a:gd name="connsiteX9" fmla="*/ 770021 w 8050400"/>
              <a:gd name="connsiteY9" fmla="*/ 7399526 h 9637401"/>
              <a:gd name="connsiteX10" fmla="*/ 1056226 w 8050400"/>
              <a:gd name="connsiteY10" fmla="*/ 2971685 h 9637401"/>
              <a:gd name="connsiteX0" fmla="*/ 286205 w 7280379"/>
              <a:gd name="connsiteY0" fmla="*/ 2971685 h 9637401"/>
              <a:gd name="connsiteX1" fmla="*/ 1302235 w 7280379"/>
              <a:gd name="connsiteY1" fmla="*/ 457199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518803 w 7280379"/>
              <a:gd name="connsiteY1" fmla="*/ 1323472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19432 w 7280379"/>
              <a:gd name="connsiteY5" fmla="*/ 7471493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221601 w 7280379"/>
              <a:gd name="connsiteY5" fmla="*/ 7158672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  <a:gd name="connsiteX0" fmla="*/ 286205 w 7280379"/>
              <a:gd name="connsiteY0" fmla="*/ 2971685 h 9637401"/>
              <a:gd name="connsiteX1" fmla="*/ 1181919 w 7280379"/>
              <a:gd name="connsiteY1" fmla="*/ 505325 h 9637401"/>
              <a:gd name="connsiteX2" fmla="*/ 4074602 w 7280379"/>
              <a:gd name="connsiteY2" fmla="*/ 0 h 9637401"/>
              <a:gd name="connsiteX3" fmla="*/ 5136205 w 7280379"/>
              <a:gd name="connsiteY3" fmla="*/ 1239140 h 9637401"/>
              <a:gd name="connsiteX4" fmla="*/ 7280379 w 7280379"/>
              <a:gd name="connsiteY4" fmla="*/ 2899718 h 9637401"/>
              <a:gd name="connsiteX5" fmla="*/ 6943495 w 7280379"/>
              <a:gd name="connsiteY5" fmla="*/ 7399304 h 9637401"/>
              <a:gd name="connsiteX6" fmla="*/ 5521216 w 7280379"/>
              <a:gd name="connsiteY6" fmla="*/ 9637401 h 9637401"/>
              <a:gd name="connsiteX7" fmla="*/ 2438308 w 7280379"/>
              <a:gd name="connsiteY7" fmla="*/ 8855236 h 9637401"/>
              <a:gd name="connsiteX8" fmla="*/ 0 w 7280379"/>
              <a:gd name="connsiteY8" fmla="*/ 7399526 h 9637401"/>
              <a:gd name="connsiteX9" fmla="*/ 286205 w 7280379"/>
              <a:gd name="connsiteY9" fmla="*/ 2971685 h 963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0379" h="9637401">
                <a:moveTo>
                  <a:pt x="286205" y="2971685"/>
                </a:moveTo>
                <a:lnTo>
                  <a:pt x="1181919" y="505325"/>
                </a:lnTo>
                <a:lnTo>
                  <a:pt x="4074602" y="0"/>
                </a:lnTo>
                <a:lnTo>
                  <a:pt x="5136205" y="1239140"/>
                </a:lnTo>
                <a:lnTo>
                  <a:pt x="7280379" y="2899718"/>
                </a:lnTo>
                <a:lnTo>
                  <a:pt x="6943495" y="7399304"/>
                </a:lnTo>
                <a:lnTo>
                  <a:pt x="5521216" y="9637401"/>
                </a:lnTo>
                <a:lnTo>
                  <a:pt x="2438308" y="8855236"/>
                </a:lnTo>
                <a:lnTo>
                  <a:pt x="0" y="7399526"/>
                </a:lnTo>
                <a:lnTo>
                  <a:pt x="286205" y="2971685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D38495C0-AA41-AA43-1006-07D1E136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2182916"/>
          </a:xfrm>
          <a:prstGeom prst="rect">
            <a:avLst/>
          </a:prstGeom>
        </p:spPr>
        <p:txBody>
          <a:bodyPr lIns="0" tIns="0" rIns="0" bIns="0"/>
          <a:lstStyle>
            <a:lvl1pPr>
              <a:defRPr sz="6850" b="0" i="0">
                <a:solidFill>
                  <a:schemeClr val="bg1"/>
                </a:solidFill>
                <a:latin typeface="Gordita Medium" pitchFamily="2" charset="77"/>
                <a:cs typeface="Gordit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E0AB810-2B09-ACBC-A2BB-5F3048E512F3}"/>
              </a:ext>
            </a:extLst>
          </p:cNvPr>
          <p:cNvSpPr/>
          <p:nvPr userDrawn="1"/>
        </p:nvSpPr>
        <p:spPr>
          <a:xfrm>
            <a:off x="16100721" y="0"/>
            <a:ext cx="4017097" cy="2918370"/>
          </a:xfrm>
          <a:custGeom>
            <a:avLst/>
            <a:gdLst/>
            <a:ahLst/>
            <a:cxnLst/>
            <a:rect l="l" t="t" r="r" b="b"/>
            <a:pathLst>
              <a:path w="4759959" h="1474470">
                <a:moveTo>
                  <a:pt x="4759896" y="0"/>
                </a:moveTo>
                <a:lnTo>
                  <a:pt x="0" y="0"/>
                </a:lnTo>
                <a:lnTo>
                  <a:pt x="1195081" y="1094386"/>
                </a:lnTo>
                <a:lnTo>
                  <a:pt x="3450416" y="1351635"/>
                </a:lnTo>
                <a:lnTo>
                  <a:pt x="4759896" y="1474433"/>
                </a:lnTo>
                <a:lnTo>
                  <a:pt x="4759896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76FE077-A65E-0582-F4D6-6D83D2C882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776700" y="218131"/>
            <a:ext cx="3327400" cy="2019300"/>
          </a:xfrm>
          <a:prstGeom prst="rect">
            <a:avLst/>
          </a:prstGeom>
        </p:spPr>
      </p:pic>
      <p:pic>
        <p:nvPicPr>
          <p:cNvPr id="7" name="Picture 6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2AFD3E64-E564-FB33-3F35-43AEF827C05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4858" y="10551219"/>
            <a:ext cx="2626104" cy="54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9CB338-79AA-79BC-F00C-4EAFC3C1A185}"/>
              </a:ext>
            </a:extLst>
          </p:cNvPr>
          <p:cNvSpPr txBox="1"/>
          <p:nvPr userDrawn="1"/>
        </p:nvSpPr>
        <p:spPr>
          <a:xfrm>
            <a:off x="16908981" y="10071531"/>
            <a:ext cx="3024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Facilitated</a:t>
            </a:r>
            <a:r>
              <a:rPr lang="en-GB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 By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8B0061-7803-BDD7-6373-6508667A47DE}"/>
              </a:ext>
            </a:extLst>
          </p:cNvPr>
          <p:cNvSpPr txBox="1"/>
          <p:nvPr userDrawn="1"/>
        </p:nvSpPr>
        <p:spPr>
          <a:xfrm>
            <a:off x="13724458" y="10100929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Headline Sponsor</a:t>
            </a:r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B532D0-9633-BE20-1E1C-6BF453D5AA5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427" y="9873392"/>
            <a:ext cx="3394338" cy="190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152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3533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image" Target="../media/image24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23.png"/><Relationship Id="rId2" Type="http://schemas.openxmlformats.org/officeDocument/2006/relationships/slideLayout" Target="../slideLayouts/slideLayout26.xml"/><Relationship Id="rId16" Type="http://schemas.openxmlformats.org/officeDocument/2006/relationships/theme" Target="../theme/theme2.xml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image" Target="../media/image25.svg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850" b="0" i="0">
                <a:solidFill>
                  <a:srgbClr val="0D303B"/>
                </a:solidFill>
                <a:latin typeface="Azeret Medium"/>
                <a:cs typeface="Azeret Medium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0E08BCE8-D241-41B0-004E-81AB691408BE}"/>
              </a:ext>
            </a:extLst>
          </p:cNvPr>
          <p:cNvSpPr/>
          <p:nvPr userDrawn="1"/>
        </p:nvSpPr>
        <p:spPr>
          <a:xfrm>
            <a:off x="0" y="9249698"/>
            <a:ext cx="7878445" cy="2059305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rgbClr val="0D30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2E8043CD-D0A3-4290-7581-EFAF7D3A7E32}"/>
              </a:ext>
            </a:extLst>
          </p:cNvPr>
          <p:cNvSpPr/>
          <p:nvPr userDrawn="1"/>
        </p:nvSpPr>
        <p:spPr>
          <a:xfrm>
            <a:off x="15344201" y="0"/>
            <a:ext cx="4759960" cy="1474470"/>
          </a:xfrm>
          <a:custGeom>
            <a:avLst/>
            <a:gdLst/>
            <a:ahLst/>
            <a:cxnLst/>
            <a:rect l="l" t="t" r="r" b="b"/>
            <a:pathLst>
              <a:path w="4759959" h="1474470">
                <a:moveTo>
                  <a:pt x="4759896" y="0"/>
                </a:moveTo>
                <a:lnTo>
                  <a:pt x="0" y="0"/>
                </a:lnTo>
                <a:lnTo>
                  <a:pt x="1195081" y="1094386"/>
                </a:lnTo>
                <a:lnTo>
                  <a:pt x="3450416" y="1351635"/>
                </a:lnTo>
                <a:lnTo>
                  <a:pt x="4759896" y="1474433"/>
                </a:lnTo>
                <a:lnTo>
                  <a:pt x="4759896" y="0"/>
                </a:lnTo>
                <a:close/>
              </a:path>
            </a:pathLst>
          </a:custGeom>
          <a:solidFill>
            <a:srgbClr val="F0631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82998615-75DB-C8E1-8E5C-6CCBF7D21C51}"/>
              </a:ext>
            </a:extLst>
          </p:cNvPr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50" y="10150475"/>
            <a:ext cx="3309844" cy="68059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1" r:id="rId2"/>
    <p:sldLayoutId id="2147483662" r:id="rId3"/>
    <p:sldLayoutId id="2147483668" r:id="rId4"/>
    <p:sldLayoutId id="2147483663" r:id="rId5"/>
    <p:sldLayoutId id="2147483669" r:id="rId6"/>
    <p:sldLayoutId id="2147483670" r:id="rId7"/>
    <p:sldLayoutId id="2147483680" r:id="rId8"/>
    <p:sldLayoutId id="2147483674" r:id="rId9"/>
    <p:sldLayoutId id="2147483666" r:id="rId10"/>
    <p:sldLayoutId id="2147483664" r:id="rId11"/>
    <p:sldLayoutId id="2147483671" r:id="rId12"/>
    <p:sldLayoutId id="2147483675" r:id="rId13"/>
    <p:sldLayoutId id="2147483678" r:id="rId14"/>
    <p:sldLayoutId id="2147483679" r:id="rId15"/>
    <p:sldLayoutId id="2147483676" r:id="rId16"/>
    <p:sldLayoutId id="2147483681" r:id="rId17"/>
    <p:sldLayoutId id="2147483677" r:id="rId18"/>
    <p:sldLayoutId id="2147483684" r:id="rId19"/>
    <p:sldLayoutId id="2147483682" r:id="rId20"/>
    <p:sldLayoutId id="2147483686" r:id="rId21"/>
    <p:sldLayoutId id="2147483683" r:id="rId22"/>
    <p:sldLayoutId id="2147483685" r:id="rId23"/>
    <p:sldLayoutId id="2147483665" r:id="rId24"/>
  </p:sldLayoutIdLst>
  <p:txStyles>
    <p:titleStyle>
      <a:lvl1pPr eaLnBrk="1" hangingPunct="1">
        <a:defRPr>
          <a:solidFill>
            <a:srgbClr val="0D304F"/>
          </a:solidFill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3212173"/>
            <a:ext cx="1809369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0E08BCE8-D241-41B0-004E-81AB691408BE}"/>
              </a:ext>
            </a:extLst>
          </p:cNvPr>
          <p:cNvSpPr/>
          <p:nvPr userDrawn="1"/>
        </p:nvSpPr>
        <p:spPr>
          <a:xfrm flipH="1">
            <a:off x="12572330" y="9183414"/>
            <a:ext cx="7531770" cy="2125936"/>
          </a:xfrm>
          <a:custGeom>
            <a:avLst/>
            <a:gdLst/>
            <a:ahLst/>
            <a:cxnLst/>
            <a:rect l="l" t="t" r="r" b="b"/>
            <a:pathLst>
              <a:path w="7878445" h="2059304">
                <a:moveTo>
                  <a:pt x="0" y="0"/>
                </a:moveTo>
                <a:lnTo>
                  <a:pt x="0" y="2058857"/>
                </a:lnTo>
                <a:lnTo>
                  <a:pt x="7878376" y="2058857"/>
                </a:lnTo>
                <a:lnTo>
                  <a:pt x="7675645" y="1684629"/>
                </a:lnTo>
                <a:lnTo>
                  <a:pt x="4307667" y="343288"/>
                </a:lnTo>
                <a:lnTo>
                  <a:pt x="1060276" y="343288"/>
                </a:lnTo>
                <a:lnTo>
                  <a:pt x="0" y="0"/>
                </a:lnTo>
                <a:close/>
              </a:path>
              <a:path w="7878445" h="2059304">
                <a:moveTo>
                  <a:pt x="4291392" y="336806"/>
                </a:moveTo>
                <a:lnTo>
                  <a:pt x="1060276" y="343288"/>
                </a:lnTo>
                <a:lnTo>
                  <a:pt x="4307667" y="343288"/>
                </a:lnTo>
                <a:lnTo>
                  <a:pt x="4291392" y="336806"/>
                </a:lnTo>
                <a:close/>
              </a:path>
            </a:pathLst>
          </a:custGeom>
          <a:solidFill>
            <a:srgbClr val="C62E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2E8043CD-D0A3-4290-7581-EFAF7D3A7E32}"/>
              </a:ext>
            </a:extLst>
          </p:cNvPr>
          <p:cNvSpPr/>
          <p:nvPr userDrawn="1"/>
        </p:nvSpPr>
        <p:spPr>
          <a:xfrm>
            <a:off x="16100721" y="0"/>
            <a:ext cx="4017097" cy="2918370"/>
          </a:xfrm>
          <a:custGeom>
            <a:avLst/>
            <a:gdLst/>
            <a:ahLst/>
            <a:cxnLst/>
            <a:rect l="l" t="t" r="r" b="b"/>
            <a:pathLst>
              <a:path w="4759959" h="1474470">
                <a:moveTo>
                  <a:pt x="4759896" y="0"/>
                </a:moveTo>
                <a:lnTo>
                  <a:pt x="0" y="0"/>
                </a:lnTo>
                <a:lnTo>
                  <a:pt x="1195081" y="1094386"/>
                </a:lnTo>
                <a:lnTo>
                  <a:pt x="3450416" y="1351635"/>
                </a:lnTo>
                <a:lnTo>
                  <a:pt x="4759896" y="1474433"/>
                </a:lnTo>
                <a:lnTo>
                  <a:pt x="4759896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 descr="A black and white sign with white letters&#10;&#10;Description automatically generated">
            <a:extLst>
              <a:ext uri="{FF2B5EF4-FFF2-40B4-BE49-F238E27FC236}">
                <a16:creationId xmlns:a16="http://schemas.microsoft.com/office/drawing/2014/main" id="{82998615-75DB-C8E1-8E5C-6CCBF7D21C5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4858" y="10558050"/>
            <a:ext cx="2626104" cy="540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4CB36FE6-6522-508A-A125-A3DDB844822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6776700" y="218131"/>
            <a:ext cx="3327400" cy="20193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8BB1C54-F55F-5FB4-3772-0F0FBCCCB190}"/>
              </a:ext>
            </a:extLst>
          </p:cNvPr>
          <p:cNvSpPr txBox="1"/>
          <p:nvPr userDrawn="1"/>
        </p:nvSpPr>
        <p:spPr>
          <a:xfrm>
            <a:off x="16908981" y="1008623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Facilitated by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66435A-86A8-38C5-0359-F39BF429E3F8}"/>
              </a:ext>
            </a:extLst>
          </p:cNvPr>
          <p:cNvSpPr txBox="1"/>
          <p:nvPr userDrawn="1"/>
        </p:nvSpPr>
        <p:spPr>
          <a:xfrm>
            <a:off x="13724458" y="10086230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>
                <a:solidFill>
                  <a:schemeClr val="bg1"/>
                </a:solidFill>
                <a:latin typeface="Gordita" pitchFamily="2" charset="77"/>
                <a:cs typeface="Gordita" pitchFamily="2" charset="77"/>
              </a:rPr>
              <a:t>Headline Sponsor</a:t>
            </a:r>
          </a:p>
        </p:txBody>
      </p:sp>
      <p:sp>
        <p:nvSpPr>
          <p:cNvPr id="20" name="Title Placeholder 19">
            <a:extLst>
              <a:ext uri="{FF2B5EF4-FFF2-40B4-BE49-F238E27FC236}">
                <a16:creationId xmlns:a16="http://schemas.microsoft.com/office/drawing/2014/main" id="{04F039CC-749C-C371-4536-F4A92A5D0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205" y="601663"/>
            <a:ext cx="17716183" cy="1722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E7D22F-818D-18BB-817E-97552EA40F8D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427" y="9873392"/>
            <a:ext cx="3394338" cy="190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2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</p:sldLayoutIdLst>
  <p:txStyles>
    <p:titleStyle>
      <a:lvl1pPr eaLnBrk="1" hangingPunct="1">
        <a:defRPr sz="4400" b="1" i="0">
          <a:solidFill>
            <a:schemeClr val="bg1"/>
          </a:solidFill>
          <a:latin typeface="Gordita" pitchFamily="2" charset="77"/>
          <a:ea typeface="+mj-ea"/>
          <a:cs typeface="Gordita" pitchFamily="2" charset="77"/>
        </a:defRPr>
      </a:lvl1pPr>
    </p:titleStyle>
    <p:bodyStyle>
      <a:lvl1pPr marL="0" eaLnBrk="1" hangingPunct="1">
        <a:defRPr>
          <a:solidFill>
            <a:schemeClr val="bg1"/>
          </a:solidFill>
          <a:latin typeface="Gordita" pitchFamily="2" charset="77"/>
          <a:ea typeface="+mn-ea"/>
          <a:cs typeface="Gordita" pitchFamily="2" charset="77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JPEG"/><Relationship Id="rId4" Type="http://schemas.openxmlformats.org/officeDocument/2006/relationships/image" Target="../media/image2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5.xml"/><Relationship Id="rId1" Type="http://schemas.openxmlformats.org/officeDocument/2006/relationships/video" Target="https://www.youtube.com/embed/rmR18DURnQk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5" Type="http://schemas.openxmlformats.org/officeDocument/2006/relationships/hyperlink" Target="https://buytickets.at/phactiveed/2348952" TargetMode="External"/><Relationship Id="rId4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6.svg"/><Relationship Id="rId11" Type="http://schemas.openxmlformats.org/officeDocument/2006/relationships/image" Target="../media/image41.sv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svg"/><Relationship Id="rId9" Type="http://schemas.openxmlformats.org/officeDocument/2006/relationships/image" Target="../media/image3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hyperlink" Target="https://share.hsforms.com/2PTg04h1uSvmziFt19fw2WA4g6kw?utm_medium=email&amp;_hsenc=p2ANqtz-9XP-7hW2v1R2uLPojO8Yw2e3gevTUFKaCGtBAzAc50hpvzsaGEqwAgtjbgQMLlDKgEHORuYmWZL63stK-bh8f1dsOnsDR2UzcsLaXmjQzE1PcALls&amp;_hsmi=2&amp;utm_content=2&amp;utm_source=hs_email" TargetMode="External"/><Relationship Id="rId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4g6kw.share.hsforms.com/2KF_9BdNWQvu0rL-CKg9wT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app.reclaim.ai/m/abbie-morrissey-phactiveed/consultation" TargetMode="External"/><Relationship Id="rId5" Type="http://schemas.openxmlformats.org/officeDocument/2006/relationships/hyperlink" Target="mailto:abbie.morrissey@phactiveed.co.uk" TargetMode="External"/><Relationship Id="rId4" Type="http://schemas.openxmlformats.org/officeDocument/2006/relationships/image" Target="../media/image5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73C9D104-B2F2-13E0-4279-EC2FD3ECC9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697" y="5573684"/>
            <a:ext cx="4968552" cy="1340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75142EF-5449-F7A7-8AF3-0303C518D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9082" y="4070499"/>
            <a:ext cx="9731808" cy="2706510"/>
          </a:xfrm>
        </p:spPr>
        <p:txBody>
          <a:bodyPr/>
          <a:lstStyle/>
          <a:p>
            <a:r>
              <a:rPr lang="en-GB" sz="8000" dirty="0"/>
              <a:t>Primary PE Support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1BF7E02-6C9E-E0E1-F1F0-9252DDD026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" b="2858"/>
          <a:stretch/>
        </p:blipFill>
        <p:spPr>
          <a:xfrm>
            <a:off x="10673415" y="-258847"/>
            <a:ext cx="9731808" cy="12234104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5D3F86-E881-200E-129E-FA5C49866559}"/>
              </a:ext>
            </a:extLst>
          </p:cNvPr>
          <p:cNvSpPr txBox="1"/>
          <p:nvPr/>
        </p:nvSpPr>
        <p:spPr>
          <a:xfrm>
            <a:off x="1339082" y="7938113"/>
            <a:ext cx="101969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Abbie Morrissey | Educational Lead &amp; Primary PE Consultant | PH ActiveEd</a:t>
            </a:r>
          </a:p>
        </p:txBody>
      </p:sp>
    </p:spTree>
    <p:extLst>
      <p:ext uri="{BB962C8B-B14F-4D97-AF65-F5344CB8AC3E}">
        <p14:creationId xmlns:p14="http://schemas.microsoft.com/office/powerpoint/2010/main" val="883217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031063A-F4D3-1F63-166B-F462A6842526}"/>
              </a:ext>
            </a:extLst>
          </p:cNvPr>
          <p:cNvSpPr txBox="1">
            <a:spLocks/>
          </p:cNvSpPr>
          <p:nvPr/>
        </p:nvSpPr>
        <p:spPr>
          <a:xfrm>
            <a:off x="979042" y="3854475"/>
            <a:ext cx="8080526" cy="3014287"/>
          </a:xfrm>
          <a:prstGeom prst="rect">
            <a:avLst/>
          </a:prstGeom>
        </p:spPr>
        <p:txBody>
          <a:bodyPr vert="horz" wrap="square" lIns="0" tIns="241935" rIns="0" bIns="0" rtlCol="0" anchor="ctr">
            <a:normAutofit/>
          </a:bodyPr>
          <a:lstStyle>
            <a:lvl1pPr eaLnBrk="1" hangingPunct="1">
              <a:defRPr sz="1000" b="0" i="0">
                <a:solidFill>
                  <a:schemeClr val="bg1"/>
                </a:solidFill>
                <a:latin typeface="Gordita Medium" pitchFamily="2" charset="77"/>
                <a:ea typeface="+mj-ea"/>
                <a:cs typeface="Gordita Medium" pitchFamily="2" charset="77"/>
              </a:defRPr>
            </a:lvl1pPr>
          </a:lstStyle>
          <a:p>
            <a:pPr marL="12700" marR="19685">
              <a:lnSpc>
                <a:spcPts val="10830"/>
              </a:lnSpc>
              <a:spcBef>
                <a:spcPts val="1905"/>
              </a:spcBef>
            </a:pPr>
            <a:r>
              <a:rPr lang="en-US" sz="8000" dirty="0"/>
              <a:t>The Primary PE Conference</a:t>
            </a:r>
          </a:p>
        </p:txBody>
      </p:sp>
      <p:pic>
        <p:nvPicPr>
          <p:cNvPr id="2" name="Online Media 1" title="Primary PE Conference 2025 - PH ActiveEd">
            <a:hlinkClick r:id="" action="ppaction://media"/>
            <a:extLst>
              <a:ext uri="{FF2B5EF4-FFF2-40B4-BE49-F238E27FC236}">
                <a16:creationId xmlns:a16="http://schemas.microsoft.com/office/drawing/2014/main" id="{4189A621-B9C1-8B56-7775-1AB443D2DF5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426658" y="2905439"/>
            <a:ext cx="9731808" cy="54984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7821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83BADDC-2A64-7A71-2D53-863F18F5F65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8" b="2858"/>
          <a:stretch/>
        </p:blipFill>
        <p:spPr>
          <a:xfrm>
            <a:off x="11132170" y="-249981"/>
            <a:ext cx="9731808" cy="12234104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8FEF35A-2C88-2202-8C96-889169176E6D}"/>
              </a:ext>
            </a:extLst>
          </p:cNvPr>
          <p:cNvSpPr/>
          <p:nvPr/>
        </p:nvSpPr>
        <p:spPr>
          <a:xfrm>
            <a:off x="258962" y="10479211"/>
            <a:ext cx="2664296" cy="758131"/>
          </a:xfrm>
          <a:prstGeom prst="rect">
            <a:avLst/>
          </a:prstGeom>
          <a:solidFill>
            <a:srgbClr val="C62E65"/>
          </a:solidFill>
          <a:ln>
            <a:solidFill>
              <a:srgbClr val="C62E6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pink logo on a black background&#10;&#10;Description automatically generated">
            <a:extLst>
              <a:ext uri="{FF2B5EF4-FFF2-40B4-BE49-F238E27FC236}">
                <a16:creationId xmlns:a16="http://schemas.microsoft.com/office/drawing/2014/main" id="{4DD49C20-A4A5-8D08-1364-7BD97CACE0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94" y="9831139"/>
            <a:ext cx="2016224" cy="187220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C56C9B8-659B-2076-91D2-22047EB59CCE}"/>
              </a:ext>
            </a:extLst>
          </p:cNvPr>
          <p:cNvSpPr txBox="1">
            <a:spLocks/>
          </p:cNvSpPr>
          <p:nvPr/>
        </p:nvSpPr>
        <p:spPr>
          <a:xfrm>
            <a:off x="1925204" y="3008694"/>
            <a:ext cx="11208539" cy="2645981"/>
          </a:xfrm>
          <a:prstGeom prst="rect">
            <a:avLst/>
          </a:prstGeom>
        </p:spPr>
        <p:txBody>
          <a:bodyPr vert="horz" wrap="square" lIns="0" tIns="241935" rIns="0" bIns="0" rtlCol="0" anchor="ctr">
            <a:spAutoFit/>
          </a:bodyPr>
          <a:lstStyle>
            <a:lvl1pPr eaLnBrk="1" hangingPunct="1">
              <a:defRPr sz="1000" b="0" i="0">
                <a:solidFill>
                  <a:schemeClr val="bg1"/>
                </a:solidFill>
                <a:latin typeface="Gordita Medium" pitchFamily="2" charset="77"/>
                <a:ea typeface="+mj-ea"/>
                <a:cs typeface="Gordita Medium" pitchFamily="2" charset="77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GB" sz="7200" dirty="0"/>
              <a:t>The Primary PE </a:t>
            </a:r>
            <a:br>
              <a:rPr lang="en-GB" sz="7200" dirty="0"/>
            </a:br>
            <a:r>
              <a:rPr lang="en-GB" sz="7200" dirty="0"/>
              <a:t>Conference 2026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D0247AC-EB6E-530C-205E-D3539763C814}"/>
              </a:ext>
            </a:extLst>
          </p:cNvPr>
          <p:cNvSpPr txBox="1">
            <a:spLocks/>
          </p:cNvSpPr>
          <p:nvPr/>
        </p:nvSpPr>
        <p:spPr>
          <a:xfrm>
            <a:off x="1925203" y="6360515"/>
            <a:ext cx="11208539" cy="2259786"/>
          </a:xfrm>
          <a:prstGeom prst="rect">
            <a:avLst/>
          </a:prstGeom>
        </p:spPr>
        <p:txBody>
          <a:bodyPr vert="horz" wrap="square" lIns="0" tIns="241935" rIns="0" bIns="0" rtlCol="0" anchor="ctr">
            <a:spAutoFit/>
          </a:bodyPr>
          <a:lstStyle>
            <a:lvl1pPr eaLnBrk="1" hangingPunct="1">
              <a:defRPr sz="1000" b="0" i="0">
                <a:solidFill>
                  <a:schemeClr val="bg1"/>
                </a:solidFill>
                <a:latin typeface="Gordita Medium" pitchFamily="2" charset="77"/>
                <a:ea typeface="+mj-ea"/>
                <a:cs typeface="Gordita Medium" pitchFamily="2" charset="77"/>
              </a:defRPr>
            </a:lvl1pPr>
          </a:lstStyle>
          <a:p>
            <a:pPr algn="l">
              <a:lnSpc>
                <a:spcPct val="125000"/>
              </a:lnSpc>
            </a:pPr>
            <a:r>
              <a:rPr lang="en-GB" sz="3600" dirty="0"/>
              <a:t>Tuesday 20</a:t>
            </a:r>
            <a:r>
              <a:rPr lang="en-GB" sz="3600" baseline="30000" dirty="0"/>
              <a:t>th</a:t>
            </a:r>
            <a:r>
              <a:rPr lang="en-GB" sz="3600" dirty="0"/>
              <a:t> October</a:t>
            </a:r>
          </a:p>
          <a:p>
            <a:pPr algn="l">
              <a:lnSpc>
                <a:spcPct val="125000"/>
              </a:lnSpc>
            </a:pPr>
            <a:r>
              <a:rPr lang="en-GB" sz="3600" dirty="0"/>
              <a:t>8:00 – 3:30 pm</a:t>
            </a:r>
          </a:p>
          <a:p>
            <a:pPr algn="l">
              <a:lnSpc>
                <a:spcPct val="125000"/>
              </a:lnSpc>
            </a:pPr>
            <a:r>
              <a:rPr lang="en-GB" sz="3600" dirty="0"/>
              <a:t>Dauntsey’s School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C59073-5E15-9877-1242-26E72F83DDBD}"/>
              </a:ext>
            </a:extLst>
          </p:cNvPr>
          <p:cNvSpPr txBox="1"/>
          <p:nvPr/>
        </p:nvSpPr>
        <p:spPr>
          <a:xfrm>
            <a:off x="8323858" y="10135449"/>
            <a:ext cx="10691446" cy="722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GB" sz="3600" b="1" dirty="0">
                <a:solidFill>
                  <a:schemeClr val="accent4"/>
                </a:solidFill>
                <a:latin typeface="Gordita" pitchFamily="50" charset="0"/>
                <a:cs typeface="Gordita" pitchFamily="50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NOW</a:t>
            </a:r>
            <a:r>
              <a:rPr lang="en-GB" sz="3600" b="1" dirty="0">
                <a:solidFill>
                  <a:schemeClr val="accent4"/>
                </a:solidFill>
                <a:latin typeface="Gordita" pitchFamily="50" charset="0"/>
                <a:cs typeface="Gordita" pitchFamily="50" charset="0"/>
              </a:rPr>
              <a:t>: 10% Discount: PLT26</a:t>
            </a:r>
          </a:p>
        </p:txBody>
      </p:sp>
    </p:spTree>
    <p:extLst>
      <p:ext uri="{BB962C8B-B14F-4D97-AF65-F5344CB8AC3E}">
        <p14:creationId xmlns:p14="http://schemas.microsoft.com/office/powerpoint/2010/main" val="3269627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phic 22">
            <a:extLst>
              <a:ext uri="{FF2B5EF4-FFF2-40B4-BE49-F238E27FC236}">
                <a16:creationId xmlns:a16="http://schemas.microsoft.com/office/drawing/2014/main" id="{9DEE5890-4749-1C1A-96DD-86D0547F0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02283" y="2990379"/>
            <a:ext cx="5797953" cy="675701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2730795D-B1B5-6562-71D9-5547D7E322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7293591" y="2914725"/>
            <a:ext cx="5797953" cy="6912769"/>
          </a:xfrm>
          <a:prstGeom prst="rect">
            <a:avLst/>
          </a:prstGeom>
        </p:spPr>
      </p:pic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E9714E9F-59B0-8D65-53D9-C5B4FAABF2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64" b="22673"/>
          <a:stretch/>
        </p:blipFill>
        <p:spPr>
          <a:xfrm>
            <a:off x="338075" y="-24057"/>
            <a:ext cx="7017577" cy="246839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D0339A0F-2178-FA35-728D-F499D2EF64D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8568" y="3072305"/>
            <a:ext cx="5705090" cy="6755189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5C933EA-7057-B54B-4828-33B50CF79930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7711395" y="4045597"/>
            <a:ext cx="4962345" cy="4801314"/>
          </a:xfrm>
        </p:spPr>
        <p:txBody>
          <a:bodyPr/>
          <a:lstStyle/>
          <a:p>
            <a:pPr algn="ctr"/>
            <a:r>
              <a:rPr lang="en-GB" sz="2600" b="1" dirty="0">
                <a:solidFill>
                  <a:srgbClr val="0D304F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"The Swim:ED experience has, by far, been the best thing we have done this year. The support, expertise and nurture shown to the children has been second to none and I would thoroughly recommend it to any school."</a:t>
            </a:r>
            <a:endParaRPr lang="en-GB" sz="2600" b="1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algn="ctr"/>
            <a:r>
              <a:rPr lang="en-GB" sz="2600" b="1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 </a:t>
            </a:r>
          </a:p>
          <a:p>
            <a:pPr algn="ctr"/>
            <a:r>
              <a:rPr lang="en-GB" sz="2600" b="1" dirty="0">
                <a:solidFill>
                  <a:srgbClr val="0D304F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Headteacher</a:t>
            </a:r>
          </a:p>
          <a:p>
            <a:pPr algn="ctr"/>
            <a:r>
              <a:rPr lang="en-GB" sz="2600" b="1" dirty="0">
                <a:solidFill>
                  <a:srgbClr val="0D304F"/>
                </a:solidFill>
                <a:effectLst/>
                <a:latin typeface="Azeret" panose="020B0504030202020204" pitchFamily="34" charset="0"/>
                <a:cs typeface="Azeret" panose="020B0504030202020204" pitchFamily="34" charset="0"/>
              </a:rPr>
              <a:t>Rachael Banham </a:t>
            </a:r>
            <a:endParaRPr lang="en-GB" sz="2600" b="1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algn="ctr"/>
            <a:endParaRPr lang="en-GB" sz="2600" b="1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DF9666CF-0955-FBE8-B451-8064E34FE04A}"/>
              </a:ext>
            </a:extLst>
          </p:cNvPr>
          <p:cNvSpPr/>
          <p:nvPr/>
        </p:nvSpPr>
        <p:spPr>
          <a:xfrm>
            <a:off x="1017287" y="3311838"/>
            <a:ext cx="93715" cy="528594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GB" sz="2400"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0A951DC5-6A14-C091-81ED-DFD84E0942DC}"/>
              </a:ext>
            </a:extLst>
          </p:cNvPr>
          <p:cNvSpPr txBox="1"/>
          <p:nvPr/>
        </p:nvSpPr>
        <p:spPr>
          <a:xfrm>
            <a:off x="1283594" y="3344875"/>
            <a:ext cx="4920035" cy="462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F3B5C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The Reach</a:t>
            </a:r>
            <a:endParaRPr lang="en-US" sz="2800" dirty="0"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88EFF8B1-D73B-E21C-76C9-4CF6385719AE}"/>
              </a:ext>
            </a:extLst>
          </p:cNvPr>
          <p:cNvSpPr txBox="1"/>
          <p:nvPr/>
        </p:nvSpPr>
        <p:spPr>
          <a:xfrm>
            <a:off x="1422827" y="4434800"/>
            <a:ext cx="4176541" cy="3256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0D304F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125 children</a:t>
            </a: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r>
              <a:rPr lang="en-US" sz="2400" dirty="0">
                <a:solidFill>
                  <a:srgbClr val="0D304F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Reception to Year 6</a:t>
            </a: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r>
              <a:rPr lang="en-US" sz="2400" dirty="0">
                <a:solidFill>
                  <a:srgbClr val="0D304F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Each working at their own level and pace</a:t>
            </a: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r>
              <a:rPr lang="en-US" sz="2400" dirty="0">
                <a:solidFill>
                  <a:srgbClr val="0D304F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Pool brought straight to school playground</a:t>
            </a: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FCB3330A-A85D-16D9-F36B-DB65AA61A683}"/>
              </a:ext>
            </a:extLst>
          </p:cNvPr>
          <p:cNvSpPr/>
          <p:nvPr/>
        </p:nvSpPr>
        <p:spPr>
          <a:xfrm>
            <a:off x="14300249" y="3365943"/>
            <a:ext cx="93715" cy="528594"/>
          </a:xfrm>
          <a:prstGeom prst="rect">
            <a:avLst/>
          </a:prstGeom>
          <a:solidFill>
            <a:srgbClr val="00B0F0"/>
          </a:solidFill>
          <a:ln/>
        </p:spPr>
        <p:txBody>
          <a:bodyPr/>
          <a:lstStyle/>
          <a:p>
            <a:endParaRPr lang="en-GB" sz="2400"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E3A3D5FE-B297-DC96-F98F-A5046E6C9297}"/>
              </a:ext>
            </a:extLst>
          </p:cNvPr>
          <p:cNvSpPr txBox="1"/>
          <p:nvPr/>
        </p:nvSpPr>
        <p:spPr>
          <a:xfrm>
            <a:off x="14483129" y="3393374"/>
            <a:ext cx="4920035" cy="462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F3B5C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The Breakthroughs</a:t>
            </a:r>
            <a:endParaRPr lang="en-US" sz="2800" dirty="0"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EFA43AA0-8D44-F96E-A38F-D93D204C696D}"/>
              </a:ext>
            </a:extLst>
          </p:cNvPr>
          <p:cNvSpPr txBox="1"/>
          <p:nvPr/>
        </p:nvSpPr>
        <p:spPr>
          <a:xfrm>
            <a:off x="14520141" y="4282397"/>
            <a:ext cx="4410542" cy="51651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400" dirty="0">
                <a:solidFill>
                  <a:srgbClr val="0D304F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Child swimming independently after 2 years of trying</a:t>
            </a: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r>
              <a:rPr lang="en-US" sz="2400" dirty="0">
                <a:solidFill>
                  <a:srgbClr val="0D304F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Year 1 pupil went from reluctant to swimming confidently</a:t>
            </a: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r>
              <a:rPr lang="en-US" sz="2400" dirty="0">
                <a:solidFill>
                  <a:srgbClr val="0D304F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School atmosphere noticeably calmer</a:t>
            </a: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0" indent="0" algn="l">
              <a:buNone/>
            </a:pPr>
            <a:r>
              <a:rPr lang="en-US" sz="2400" dirty="0">
                <a:solidFill>
                  <a:srgbClr val="0D304F"/>
                </a:solidFill>
                <a:latin typeface="Azeret" panose="020B0504030202020204" pitchFamily="34" charset="0"/>
                <a:ea typeface="Gordita" pitchFamily="34" charset="-122"/>
                <a:cs typeface="Azeret" panose="020B0504030202020204" pitchFamily="34" charset="0"/>
              </a:rPr>
              <a:t>Parents requesting pool returns next year</a:t>
            </a:r>
            <a:endParaRPr lang="en-US" sz="24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24D7BA6F-B94A-FD69-CAB3-B8E8991CE4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146380" y="8691820"/>
            <a:ext cx="1054720" cy="73852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F33B05F-42F8-CBB6-85AD-72684B5B203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67414" y="2914724"/>
            <a:ext cx="1039906" cy="719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74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EC1AAD-BD75-0748-09EB-231C6A43C785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659539" y="2340238"/>
            <a:ext cx="9601200" cy="984885"/>
          </a:xfrm>
        </p:spPr>
        <p:txBody>
          <a:bodyPr/>
          <a:lstStyle/>
          <a:p>
            <a:endParaRPr lang="en-GB" sz="3200" dirty="0">
              <a:latin typeface="Azeret" panose="020B0504030202020204" pitchFamily="34" charset="0"/>
              <a:cs typeface="Azeret" panose="020B0504030202020204" pitchFamily="34" charset="0"/>
            </a:endParaRPr>
          </a:p>
          <a:p>
            <a:endParaRPr lang="en-GB" sz="3200" dirty="0"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BF8A21F-D66C-BB81-0A9F-86ED3AC223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" b="359"/>
          <a:stretch/>
        </p:blipFill>
        <p:spPr>
          <a:xfrm>
            <a:off x="11822060" y="835974"/>
            <a:ext cx="7280379" cy="9637401"/>
          </a:xfrm>
        </p:spPr>
      </p:pic>
      <p:pic>
        <p:nvPicPr>
          <p:cNvPr id="5" name="Picture 4" descr="A blue and black logo&#10;&#10;Description automatically generated">
            <a:extLst>
              <a:ext uri="{FF2B5EF4-FFF2-40B4-BE49-F238E27FC236}">
                <a16:creationId xmlns:a16="http://schemas.microsoft.com/office/drawing/2014/main" id="{EF22E946-DE7E-DD46-1E7C-B8E986540D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64" b="22673"/>
          <a:stretch/>
        </p:blipFill>
        <p:spPr>
          <a:xfrm>
            <a:off x="330970" y="-128153"/>
            <a:ext cx="7017577" cy="24683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BB92D45-E2C9-033D-1DE5-CE94843A38EE}"/>
              </a:ext>
            </a:extLst>
          </p:cNvPr>
          <p:cNvSpPr txBox="1"/>
          <p:nvPr/>
        </p:nvSpPr>
        <p:spPr>
          <a:xfrm>
            <a:off x="983000" y="2872489"/>
            <a:ext cx="10058400" cy="5162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3200" b="1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Showcases: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T1: Heytesbury (3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rd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Sept - 24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th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Sept)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T1: Dinton (1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st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Oct - 20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th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Oct)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T2: Wansdyke (2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nd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Nov - 19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th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Nov)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T2: </a:t>
            </a:r>
            <a:r>
              <a:rPr lang="en-GB" sz="3200" dirty="0" err="1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Rowde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(30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th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Nov - 17</a:t>
            </a:r>
            <a:r>
              <a:rPr lang="en-GB" sz="3200" baseline="300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th</a:t>
            </a:r>
            <a:r>
              <a:rPr lang="en-GB" sz="32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 Dec)</a:t>
            </a:r>
          </a:p>
          <a:p>
            <a:pPr marL="457200" lvl="1">
              <a:lnSpc>
                <a:spcPct val="150000"/>
              </a:lnSpc>
            </a:pPr>
            <a:endParaRPr lang="en-GB" sz="32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457200" lvl="1">
              <a:lnSpc>
                <a:spcPct val="150000"/>
              </a:lnSpc>
            </a:pPr>
            <a:r>
              <a:rPr lang="en-GB" sz="3200" b="1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Term 3 available – booked up until 2027/28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3E21D9-7756-A6C9-86FC-A2C22A83AE05}"/>
              </a:ext>
            </a:extLst>
          </p:cNvPr>
          <p:cNvSpPr txBox="1"/>
          <p:nvPr/>
        </p:nvSpPr>
        <p:spPr>
          <a:xfrm>
            <a:off x="2111767" y="8132516"/>
            <a:ext cx="6696744" cy="890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4000" b="1" dirty="0">
                <a:solidFill>
                  <a:srgbClr val="C62E65"/>
                </a:solidFill>
                <a:latin typeface="Azeret" panose="020B0504030202020204" pitchFamily="34" charset="0"/>
                <a:cs typeface="Azeret" panose="020B050403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 your interest</a:t>
            </a:r>
            <a:endParaRPr lang="en-GB" sz="4000" b="1" dirty="0">
              <a:solidFill>
                <a:srgbClr val="C62E65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65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395F2F6-7071-5EF0-2047-CE3FB8B4F62E}"/>
              </a:ext>
            </a:extLst>
          </p:cNvPr>
          <p:cNvSpPr>
            <a:spLocks noGrp="1"/>
          </p:cNvSpPr>
          <p:nvPr>
            <p:ph sz="half" idx="3"/>
          </p:nvPr>
        </p:nvSpPr>
        <p:spPr>
          <a:xfrm>
            <a:off x="2222450" y="8079559"/>
            <a:ext cx="5848400" cy="553998"/>
          </a:xfrm>
        </p:spPr>
        <p:txBody>
          <a:bodyPr/>
          <a:lstStyle/>
          <a:p>
            <a:r>
              <a:rPr lang="en-GB" sz="3600" b="1" dirty="0">
                <a:solidFill>
                  <a:srgbClr val="33615E"/>
                </a:solidFill>
                <a:latin typeface="Azeret" panose="020B0504030202020204" pitchFamily="34" charset="0"/>
                <a:cs typeface="Azeret" panose="020B050403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Register your interest</a:t>
            </a:r>
            <a:endParaRPr lang="en-GB" sz="3600" b="1" dirty="0">
              <a:solidFill>
                <a:srgbClr val="33615E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</p:txBody>
      </p:sp>
      <p:pic>
        <p:nvPicPr>
          <p:cNvPr id="8" name="Picture Placeholder 7" descr="A group of people in a field&#10;&#10;Description automatically generated">
            <a:extLst>
              <a:ext uri="{FF2B5EF4-FFF2-40B4-BE49-F238E27FC236}">
                <a16:creationId xmlns:a16="http://schemas.microsoft.com/office/drawing/2014/main" id="{A817EC7A-F441-7734-FAA2-A76B4E3D7E3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29" r="24929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6636C68-485E-D6D5-82F6-2D2DA0CD9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450" y="383012"/>
            <a:ext cx="14782800" cy="1054135"/>
          </a:xfrm>
        </p:spPr>
        <p:txBody>
          <a:bodyPr/>
          <a:lstStyle/>
          <a:p>
            <a:r>
              <a:rPr lang="en-GB" dirty="0"/>
              <a:t>Sports Festivals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BA8644-1F59-BBDC-56D1-81399E805428}"/>
              </a:ext>
            </a:extLst>
          </p:cNvPr>
          <p:cNvSpPr txBox="1"/>
          <p:nvPr/>
        </p:nvSpPr>
        <p:spPr>
          <a:xfrm>
            <a:off x="679450" y="2342307"/>
            <a:ext cx="1038071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GB" sz="28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Themed competitions bringing alternative sports to primary schools across the South-West.</a:t>
            </a:r>
          </a:p>
          <a:p>
            <a:pPr rtl="0"/>
            <a:endParaRPr lang="en-GB" sz="28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rtl="0"/>
            <a:r>
              <a:rPr lang="en-GB" sz="2800" b="1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2026 Schedule</a:t>
            </a:r>
            <a:endParaRPr lang="en-GB" sz="2800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KS2 Festival – Autumn Term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KS1 Festival – Summer Term</a:t>
            </a:r>
          </a:p>
          <a:p>
            <a:pPr marL="457200" indent="-457200" rtl="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8 events planned throughout the year</a:t>
            </a:r>
          </a:p>
          <a:p>
            <a:pPr rtl="0"/>
            <a:endParaRPr lang="en-GB" sz="2800" b="1" dirty="0">
              <a:solidFill>
                <a:srgbClr val="0D304F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rtl="0"/>
            <a:r>
              <a:rPr lang="en-GB" sz="2800" b="1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Get involved</a:t>
            </a:r>
            <a:br>
              <a:rPr lang="en-GB" sz="28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</a:br>
            <a:r>
              <a:rPr lang="en-GB" sz="2800" dirty="0">
                <a:solidFill>
                  <a:srgbClr val="0D304F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Interested in attending or hosting? Register your interest now.</a:t>
            </a:r>
          </a:p>
        </p:txBody>
      </p:sp>
    </p:spTree>
    <p:extLst>
      <p:ext uri="{BB962C8B-B14F-4D97-AF65-F5344CB8AC3E}">
        <p14:creationId xmlns:p14="http://schemas.microsoft.com/office/powerpoint/2010/main" val="4190655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E765405-216D-584D-89D7-316267B88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2650" y="2630339"/>
            <a:ext cx="9223440" cy="2108269"/>
          </a:xfrm>
        </p:spPr>
        <p:txBody>
          <a:bodyPr/>
          <a:lstStyle/>
          <a:p>
            <a:pPr algn="ctr"/>
            <a:r>
              <a:rPr lang="en-GB" dirty="0"/>
              <a:t>The Primary PE Benchmark</a:t>
            </a:r>
          </a:p>
        </p:txBody>
      </p:sp>
      <p:pic>
        <p:nvPicPr>
          <p:cNvPr id="6" name="Picture Placeholder 5" descr="A person sitting at a table using a phone&#10;&#10;Description automatically generated">
            <a:extLst>
              <a:ext uri="{FF2B5EF4-FFF2-40B4-BE49-F238E27FC236}">
                <a16:creationId xmlns:a16="http://schemas.microsoft.com/office/drawing/2014/main" id="{96FDBF30-50CD-7B81-029F-A92FB3DE5B4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4" r="12224"/>
          <a:stretch>
            <a:fillRect/>
          </a:stretch>
        </p:blipFill>
        <p:spPr>
          <a:xfrm>
            <a:off x="1365250" y="835974"/>
            <a:ext cx="7280379" cy="9637401"/>
          </a:xfrm>
        </p:spPr>
      </p:pic>
      <p:pic>
        <p:nvPicPr>
          <p:cNvPr id="13" name="Picture 12" descr="A qr code with a logo&#10;&#10;Description automatically generated">
            <a:extLst>
              <a:ext uri="{FF2B5EF4-FFF2-40B4-BE49-F238E27FC236}">
                <a16:creationId xmlns:a16="http://schemas.microsoft.com/office/drawing/2014/main" id="{08F95CE7-5D83-0620-709F-574C1B8180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2274" y="5078611"/>
            <a:ext cx="4364191" cy="436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815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118847-5465-5CB2-80B1-2F1C911AD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Free Audit Resource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9ED2DF-32D9-5D7C-F15E-F83867698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5120" y="2310933"/>
            <a:ext cx="12793860" cy="66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74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erson standing in front of a screen&#10;&#10;Description automatically generated">
            <a:extLst>
              <a:ext uri="{FF2B5EF4-FFF2-40B4-BE49-F238E27FC236}">
                <a16:creationId xmlns:a16="http://schemas.microsoft.com/office/drawing/2014/main" id="{3553C0BE-0D2A-06E1-D0FA-3C99FADB5C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6" r="24816"/>
          <a:stretch>
            <a:fillRect/>
          </a:stretch>
        </p:blipFill>
        <p:spPr/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7898906-2F34-117D-CA71-2901E0B53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72530" y="4267335"/>
            <a:ext cx="4029491" cy="118208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01D29BF-C7C6-1431-8EDB-ADEC1C5B6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7920" y="4217104"/>
            <a:ext cx="10031730" cy="1054135"/>
          </a:xfrm>
        </p:spPr>
        <p:txBody>
          <a:bodyPr/>
          <a:lstStyle/>
          <a:p>
            <a:pPr algn="r"/>
            <a:r>
              <a:rPr lang="en-GB" dirty="0"/>
              <a:t>Further Support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66AF68-DC96-0703-CC17-A9889BF5735F}"/>
              </a:ext>
            </a:extLst>
          </p:cNvPr>
          <p:cNvSpPr txBox="1"/>
          <p:nvPr/>
        </p:nvSpPr>
        <p:spPr>
          <a:xfrm>
            <a:off x="7315746" y="6590779"/>
            <a:ext cx="10863904" cy="1476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GB" sz="3200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</a:rPr>
              <a:t>📧 </a:t>
            </a:r>
            <a:r>
              <a:rPr lang="en-GB" sz="3200" b="1" dirty="0">
                <a:solidFill>
                  <a:schemeClr val="bg1"/>
                </a:solidFill>
                <a:latin typeface="Azeret" panose="020B0504030202020204" pitchFamily="34" charset="0"/>
                <a:cs typeface="Azeret" panose="020B050403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abbie.morrissey@phactiveed.co.uk</a:t>
            </a:r>
            <a:endParaRPr lang="en-GB" sz="3200" b="1" dirty="0">
              <a:solidFill>
                <a:schemeClr val="bg1"/>
              </a:solidFill>
              <a:latin typeface="Azeret" panose="020B0504030202020204" pitchFamily="34" charset="0"/>
              <a:cs typeface="Azeret" panose="020B050403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en-GB" sz="3200" dirty="0"/>
              <a:t>🔗 </a:t>
            </a:r>
            <a:r>
              <a:rPr lang="en-GB" sz="3200" b="1" dirty="0">
                <a:solidFill>
                  <a:srgbClr val="F06D2B"/>
                </a:solidFill>
                <a:latin typeface="Azeret" panose="020B0504030202020204" pitchFamily="34" charset="0"/>
                <a:cs typeface="Azeret" panose="020B050403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 your free consultation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640529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ysClr val="windowText" lastClr="000000"/>
      </a:dk1>
      <a:lt1>
        <a:sysClr val="window" lastClr="FFFFFF"/>
      </a:lt1>
      <a:dk2>
        <a:srgbClr val="0D304F"/>
      </a:dk2>
      <a:lt2>
        <a:srgbClr val="F5F2F0"/>
      </a:lt2>
      <a:accent1>
        <a:srgbClr val="1F5EC7"/>
      </a:accent1>
      <a:accent2>
        <a:srgbClr val="BDE0FF"/>
      </a:accent2>
      <a:accent3>
        <a:srgbClr val="33615E"/>
      </a:accent3>
      <a:accent4>
        <a:srgbClr val="C7F5D6"/>
      </a:accent4>
      <a:accent5>
        <a:srgbClr val="611CB5"/>
      </a:accent5>
      <a:accent6>
        <a:srgbClr val="F0D6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5CCFFCB8-584C-7246-8A17-FB5C06B8723A}" vid="{C3616FA6-A46C-284C-B57A-13FEC57A4646}"/>
    </a:ext>
  </a:extLst>
</a:theme>
</file>

<file path=ppt/theme/theme2.xml><?xml version="1.0" encoding="utf-8"?>
<a:theme xmlns:a="http://schemas.openxmlformats.org/drawingml/2006/main" name="1_Office Theme">
  <a:themeElements>
    <a:clrScheme name="Custom 8">
      <a:dk1>
        <a:sysClr val="windowText" lastClr="000000"/>
      </a:dk1>
      <a:lt1>
        <a:sysClr val="window" lastClr="FFFFFF"/>
      </a:lt1>
      <a:dk2>
        <a:srgbClr val="0D304F"/>
      </a:dk2>
      <a:lt2>
        <a:srgbClr val="F5F2F0"/>
      </a:lt2>
      <a:accent1>
        <a:srgbClr val="1F5EC7"/>
      </a:accent1>
      <a:accent2>
        <a:srgbClr val="BDE0FF"/>
      </a:accent2>
      <a:accent3>
        <a:srgbClr val="33615E"/>
      </a:accent3>
      <a:accent4>
        <a:srgbClr val="C7F5D6"/>
      </a:accent4>
      <a:accent5>
        <a:srgbClr val="611CB5"/>
      </a:accent5>
      <a:accent6>
        <a:srgbClr val="F0D6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5CCFFCB8-584C-7246-8A17-FB5C06B8723A}" vid="{C3616FA6-A46C-284C-B57A-13FEC57A46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50C2045AF918429BE37630408DA8C7" ma:contentTypeVersion="12" ma:contentTypeDescription="Create a new document." ma:contentTypeScope="" ma:versionID="ea455e2adc26bc637450d87a39147381">
  <xsd:schema xmlns:xsd="http://www.w3.org/2001/XMLSchema" xmlns:xs="http://www.w3.org/2001/XMLSchema" xmlns:p="http://schemas.microsoft.com/office/2006/metadata/properties" xmlns:ns2="5da6a0e4-abd4-4f88-945e-a35d9d1b0118" xmlns:ns3="e5f55a58-84a5-43ab-83e9-22c4bd7d1fc2" targetNamespace="http://schemas.microsoft.com/office/2006/metadata/properties" ma:root="true" ma:fieldsID="5fc4957d86354d2943072ecaf367bcb4" ns2:_="" ns3:_="">
    <xsd:import namespace="5da6a0e4-abd4-4f88-945e-a35d9d1b0118"/>
    <xsd:import namespace="e5f55a58-84a5-43ab-83e9-22c4bd7d1f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a6a0e4-abd4-4f88-945e-a35d9d1b01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654ecd3-c174-4d8b-905c-4be2b49c7b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f55a58-84a5-43ab-83e9-22c4bd7d1fc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c096d5c-4bb0-41bf-934d-48d2e7b1eeaa}" ma:internalName="TaxCatchAll" ma:showField="CatchAllData" ma:web="e5f55a58-84a5-43ab-83e9-22c4bd7d1f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f55a58-84a5-43ab-83e9-22c4bd7d1fc2" xsi:nil="true"/>
    <lcf76f155ced4ddcb4097134ff3c332f xmlns="5da6a0e4-abd4-4f88-945e-a35d9d1b011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500947-0514-4A05-B52A-3F954FABF6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a6a0e4-abd4-4f88-945e-a35d9d1b0118"/>
    <ds:schemaRef ds:uri="e5f55a58-84a5-43ab-83e9-22c4bd7d1f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E4C8D91-2580-4994-85A8-AED7D684CF63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5da6a0e4-abd4-4f88-945e-a35d9d1b0118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e5f55a58-84a5-43ab-83e9-22c4bd7d1fc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FFB0FBB-3899-4B39-8425-9AB5EA6C96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_PHActiveEd_PPT Template</Template>
  <TotalTime>7968</TotalTime>
  <Words>377</Words>
  <Application>Microsoft Office PowerPoint</Application>
  <PresentationFormat>Custom</PresentationFormat>
  <Paragraphs>78</Paragraphs>
  <Slides>9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-apple-system</vt:lpstr>
      <vt:lpstr>Aptos</vt:lpstr>
      <vt:lpstr>Arial</vt:lpstr>
      <vt:lpstr>Azeret</vt:lpstr>
      <vt:lpstr>Azeret Medium</vt:lpstr>
      <vt:lpstr>Calibri</vt:lpstr>
      <vt:lpstr>Gordita</vt:lpstr>
      <vt:lpstr>Gordita Medium</vt:lpstr>
      <vt:lpstr>Office Theme</vt:lpstr>
      <vt:lpstr>1_Office Theme</vt:lpstr>
      <vt:lpstr>Primary PE Support</vt:lpstr>
      <vt:lpstr>PowerPoint Presentation</vt:lpstr>
      <vt:lpstr>PowerPoint Presentation</vt:lpstr>
      <vt:lpstr>PowerPoint Presentation</vt:lpstr>
      <vt:lpstr>PowerPoint Presentation</vt:lpstr>
      <vt:lpstr>Sports Festivals</vt:lpstr>
      <vt:lpstr>The Primary PE Benchmark</vt:lpstr>
      <vt:lpstr>Free Audit Resource</vt:lpstr>
      <vt:lpstr>Further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Abbie Morrissey</dc:creator>
  <cp:lastModifiedBy>Abbie Morrissey</cp:lastModifiedBy>
  <cp:revision>4</cp:revision>
  <dcterms:created xsi:type="dcterms:W3CDTF">2025-08-13T10:10:02Z</dcterms:created>
  <dcterms:modified xsi:type="dcterms:W3CDTF">2026-09-11T12:14:11Z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2024-08-23T00:00:00Z</vt:filetime>
  </property>
  <property fmtid="{D5CDD505-2E9C-101B-9397-08002B2CF9AE}" pid="3" name="Creator">
    <vt:lpwstr>Adobe InDesign 19.4 (Macintosh)</vt:lpwstr>
  </property>
  <property fmtid="{D5CDD505-2E9C-101B-9397-08002B2CF9AE}" pid="4" name="LastSaved">
    <vt:filetime>2024-08-26T00:00:00Z</vt:filetime>
  </property>
  <property fmtid="{D5CDD505-2E9C-101B-9397-08002B2CF9AE}" pid="5" name="Producer">
    <vt:lpwstr>Adobe PDF Library 17.0</vt:lpwstr>
  </property>
  <property fmtid="{D5CDD505-2E9C-101B-9397-08002B2CF9AE}" pid="6" name="MediaServiceImageTags">
    <vt:lpwstr/>
  </property>
  <property fmtid="{D5CDD505-2E9C-101B-9397-08002B2CF9AE}" pid="7" name="ContentTypeId">
    <vt:lpwstr>0x010100BA50C2045AF918429BE37630408DA8C7</vt:lpwstr>
  </property>
</Properties>
</file>