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0" r:id="rId5"/>
    <p:sldId id="263" r:id="rId6"/>
    <p:sldId id="264" r:id="rId7"/>
    <p:sldId id="257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D19BF-1AD4-484E-A127-9333CB126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91BF0F-26EA-49DA-B4A9-038623BDD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13F79-DEFF-46EC-BCF3-12B46CA43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DD48E-23BA-4345-91D4-9E7B4D164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F7DAD-795E-4E29-B927-3B35DD92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39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58CC3-11FB-46D9-AAC2-DA92100E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35A16-DF79-44C4-AFE6-71348FA14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4C696-C8D7-46C2-B961-BE46C6D34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CCA57-B7BC-4E19-92CB-E045C3F85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3AB2D-6735-40AD-AC92-2CF74E12F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52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2AE3-D0C8-4041-BD82-8A7416B53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AD18A-3F6B-48D3-B8D8-BF96A6C3D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ED332-270B-43D7-AE1F-B9FF7F7F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85233-D8EB-48B7-8798-6A2E5FF6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37875-2C49-4F55-8AF9-D0900A9CC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18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EE60B-43D8-47CF-AE24-859EB15D0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07CDE-5290-4401-B3C4-0453B2245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0184E-19CF-4AC0-91A7-8158316543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7E74C-8A37-4338-A664-49C76DF6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58D01F-C408-489C-B1A2-811DC66B1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95322-50B5-48DF-9A5A-209D0CCBF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614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469B1-381D-4490-AD77-295B095FC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04250-DD20-4FE6-8B6C-6A9698D7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53945-0DFA-4308-B329-2299AD357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5DD97E-BD9E-40CB-A8E2-6221A6EA56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5A64F-4F6C-4B6F-8446-4D022319FD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633F50-4A80-4605-B5DB-5D9731145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A27FC4-0744-41C9-A320-6394BDD28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9F5FDF-0FA1-418D-A74C-DC1E5BD33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83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035A7-633D-4638-A2B6-A2E9E985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60BDDD-5ACC-4301-86C3-A6D19A31B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A97589-D506-476E-ABA5-1CC163D1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CEB91C-1CF6-4F91-87A4-EFE15D7B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08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33DA68-D7EE-465E-A6A4-1CD12041C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7C6968-C294-44C9-907B-030580E77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7BCA0-A5A1-447D-B4C4-7A84BFB83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72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6688-7CC3-43B2-B7BE-4C7E2C7BC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631A7-D65B-4A34-8DD5-EE861ECB1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65D6E-9FAC-4356-9E1F-384910D1D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429E23-5463-477C-AC4F-112F2D17C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DD0DD-A500-40A2-95CC-0ABE720E9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55977-3E56-476C-A794-6D2574E5A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17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3646B-9628-44D2-B9B0-C1FCFBA53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E411B5-7AE7-4463-BBAB-F10B71B1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D99A0-B3DE-46A1-BA7C-41282E4B8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484BB-5E16-4D84-85DD-10D9ABC76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E1872-8543-4BAB-A3D2-DEEFB1981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FBA54-1575-4BB2-8D9A-303789FD4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70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F7DB1-C568-4010-8985-50927CEB1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CD7602-7096-47DB-9AAC-C62829C92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77B41-4F40-459A-B6AD-2236A1F9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EB63E-43A5-4896-A5D5-BF2D9758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43FB3-E4EE-463D-AD46-EDEB2161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286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D7689F-7348-4FCC-9EDC-C00C8887B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59EF80-15F3-46AE-924B-128D4126C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DDEA0-FEF7-4443-9224-FA942A59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FFF64-91A8-4F99-B68D-2523694F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23EE0-433C-4C93-8567-A9587F890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39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532DEC-A72F-40A3-BAF7-FF1A499E1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0E204-8C7C-4D30-8E60-485E75387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80BF2-4EC2-472B-BE5A-780A205E1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53D6F-8233-4342-8880-062F11D55FF1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A400C-FBB2-478A-B9EA-0BD420DFE4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56048-F0BF-42D3-98E1-30A6B3375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2C9F3-6D14-477E-8026-9D8DF69BA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44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jep@abbeyfield.wilts.sch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cer Field - Soccer Fields - The City of Pembroke : Free for ...">
            <a:extLst>
              <a:ext uri="{FF2B5EF4-FFF2-40B4-BE49-F238E27FC236}">
                <a16:creationId xmlns:a16="http://schemas.microsoft.com/office/drawing/2014/main" id="{BE42CAA1-36D4-4909-9CAF-B655FE1AA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7B134F8-15B8-4AAC-BE8C-7A0F18F79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4177" y="4583519"/>
            <a:ext cx="9144000" cy="1655762"/>
          </a:xfrm>
        </p:spPr>
        <p:txBody>
          <a:bodyPr>
            <a:normAutofit/>
          </a:bodyPr>
          <a:lstStyle/>
          <a:p>
            <a:r>
              <a:rPr lang="en-GB" sz="96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</a:rPr>
              <a:t>Cup to Plate 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53C5CD8-6DBD-4EF9-B5B6-9C8B60E0920C}"/>
              </a:ext>
            </a:extLst>
          </p:cNvPr>
          <p:cNvSpPr txBox="1">
            <a:spLocks/>
          </p:cNvSpPr>
          <p:nvPr/>
        </p:nvSpPr>
        <p:spPr>
          <a:xfrm>
            <a:off x="628649" y="735419"/>
            <a:ext cx="10772775" cy="2531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200" b="1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</a:rPr>
              <a:t>Barclays YR4/5 </a:t>
            </a:r>
            <a:endParaRPr lang="en-GB" sz="11200" b="1" dirty="0">
              <a:ln w="222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</a:endParaRPr>
          </a:p>
          <a:p>
            <a:r>
              <a:rPr lang="en-GB" sz="112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</a:rPr>
              <a:t>Girls Football</a:t>
            </a:r>
          </a:p>
        </p:txBody>
      </p:sp>
    </p:spTree>
    <p:extLst>
      <p:ext uri="{BB962C8B-B14F-4D97-AF65-F5344CB8AC3E}">
        <p14:creationId xmlns:p14="http://schemas.microsoft.com/office/powerpoint/2010/main" val="2351906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cer Field - Soccer Fields - The City of Pembroke : Free for ...">
            <a:extLst>
              <a:ext uri="{FF2B5EF4-FFF2-40B4-BE49-F238E27FC236}">
                <a16:creationId xmlns:a16="http://schemas.microsoft.com/office/drawing/2014/main" id="{BE42CAA1-36D4-4909-9CAF-B655FE1AA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8259ECB-0F38-4592-9E6A-BA5A7786C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81299D-76BC-4149-97CB-8D20867DEB00}"/>
              </a:ext>
            </a:extLst>
          </p:cNvPr>
          <p:cNvSpPr txBox="1"/>
          <p:nvPr/>
        </p:nvSpPr>
        <p:spPr>
          <a:xfrm>
            <a:off x="1366837" y="582067"/>
            <a:ext cx="9458325" cy="56938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Initial Matches</a:t>
            </a:r>
          </a:p>
          <a:p>
            <a:r>
              <a:rPr lang="en-GB" sz="2800" dirty="0"/>
              <a:t>Participating Schools: Your primary school will  form a girls team to participate in the tournament.</a:t>
            </a:r>
          </a:p>
          <a:p>
            <a:r>
              <a:rPr lang="en-GB" sz="2800" dirty="0"/>
              <a:t>Format: Each school team plays a match against another school team……… PLT to organise a date and time that suits both schools.</a:t>
            </a:r>
          </a:p>
          <a:p>
            <a:pPr marL="457200" indent="-457200">
              <a:buFontTx/>
              <a:buChar char="-"/>
            </a:pPr>
            <a:endParaRPr lang="en-GB" sz="2800" dirty="0"/>
          </a:p>
          <a:p>
            <a:r>
              <a:rPr lang="en-GB" sz="2800" b="1" u="sng" dirty="0"/>
              <a:t>Determining Cup and Plate Sections</a:t>
            </a:r>
          </a:p>
          <a:p>
            <a:r>
              <a:rPr lang="en-GB" sz="2800" dirty="0"/>
              <a:t>Outcome of Matches:</a:t>
            </a:r>
          </a:p>
          <a:p>
            <a:r>
              <a:rPr lang="en-GB" sz="2800" dirty="0"/>
              <a:t>Winners: The teams that win their initial match progress to the Cup Section.</a:t>
            </a:r>
          </a:p>
          <a:p>
            <a:r>
              <a:rPr lang="en-GB" sz="2800" dirty="0"/>
              <a:t>Losers: The teams that lose their initial match move to the Plate Section.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9893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cer Field - Soccer Fields - The City of Pembroke : Free for ...">
            <a:extLst>
              <a:ext uri="{FF2B5EF4-FFF2-40B4-BE49-F238E27FC236}">
                <a16:creationId xmlns:a16="http://schemas.microsoft.com/office/drawing/2014/main" id="{BE42CAA1-36D4-4909-9CAF-B655FE1AA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8259ECB-0F38-4592-9E6A-BA5A7786C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81299D-76BC-4149-97CB-8D20867DEB00}"/>
              </a:ext>
            </a:extLst>
          </p:cNvPr>
          <p:cNvSpPr txBox="1"/>
          <p:nvPr/>
        </p:nvSpPr>
        <p:spPr>
          <a:xfrm>
            <a:off x="1366837" y="752822"/>
            <a:ext cx="9458325" cy="5509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Cup Section Matches</a:t>
            </a:r>
          </a:p>
          <a:p>
            <a:r>
              <a:rPr lang="en-GB" sz="3200" dirty="0"/>
              <a:t>Cup Matches: Teams in the Cup Section play against each other. In the format of a round robin.</a:t>
            </a:r>
          </a:p>
          <a:p>
            <a:r>
              <a:rPr lang="en-GB" sz="3200" dirty="0"/>
              <a:t>Objective: The winner of these matches play the highest points earned from other matches in the finial.</a:t>
            </a:r>
          </a:p>
          <a:p>
            <a:endParaRPr lang="en-GB" sz="3200" dirty="0"/>
          </a:p>
          <a:p>
            <a:r>
              <a:rPr lang="en-GB" sz="3200" b="1" u="sng" dirty="0"/>
              <a:t>Plate Section Matches</a:t>
            </a:r>
          </a:p>
          <a:p>
            <a:r>
              <a:rPr lang="en-GB" sz="3200" dirty="0"/>
              <a:t>Plate Matches: Teams in the Plate Section play against each other, similar to the Cup Section.</a:t>
            </a:r>
          </a:p>
          <a:p>
            <a:r>
              <a:rPr lang="en-GB" sz="3200" dirty="0"/>
              <a:t>Objective: The winner of these matches reaches the final match of the Plate Section.</a:t>
            </a:r>
          </a:p>
        </p:txBody>
      </p:sp>
    </p:spTree>
    <p:extLst>
      <p:ext uri="{BB962C8B-B14F-4D97-AF65-F5344CB8AC3E}">
        <p14:creationId xmlns:p14="http://schemas.microsoft.com/office/powerpoint/2010/main" val="344065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cer Field - Soccer Fields - The City of Pembroke : Free for ...">
            <a:extLst>
              <a:ext uri="{FF2B5EF4-FFF2-40B4-BE49-F238E27FC236}">
                <a16:creationId xmlns:a16="http://schemas.microsoft.com/office/drawing/2014/main" id="{BE42CAA1-36D4-4909-9CAF-B655FE1AA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8259ECB-0F38-4592-9E6A-BA5A7786C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81299D-76BC-4149-97CB-8D20867DEB00}"/>
              </a:ext>
            </a:extLst>
          </p:cNvPr>
          <p:cNvSpPr txBox="1"/>
          <p:nvPr/>
        </p:nvSpPr>
        <p:spPr>
          <a:xfrm>
            <a:off x="1366837" y="371822"/>
            <a:ext cx="9458325" cy="61247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Final Matches</a:t>
            </a:r>
          </a:p>
          <a:p>
            <a:r>
              <a:rPr lang="en-GB" sz="2800" dirty="0"/>
              <a:t>Cup Final: The final match of the Cup Section determines the Cup champion.</a:t>
            </a:r>
          </a:p>
          <a:p>
            <a:r>
              <a:rPr lang="en-GB" sz="2800" dirty="0"/>
              <a:t>Plate Final: The final match of the Plate Section determines the Plate champion.</a:t>
            </a:r>
          </a:p>
          <a:p>
            <a:r>
              <a:rPr lang="en-GB" sz="2800" dirty="0"/>
              <a:t> </a:t>
            </a:r>
          </a:p>
          <a:p>
            <a:r>
              <a:rPr lang="en-GB" sz="2800" b="1" u="sng" dirty="0"/>
              <a:t>Big Match at Stanley Park</a:t>
            </a:r>
          </a:p>
          <a:p>
            <a:r>
              <a:rPr lang="en-GB" sz="2800" dirty="0"/>
              <a:t>Grand Event: The climax of the tournament is held at Stanley Park.</a:t>
            </a:r>
          </a:p>
          <a:p>
            <a:r>
              <a:rPr lang="en-GB" sz="2800" dirty="0"/>
              <a:t>Cup Final: The two best teams from the Cup Section play against each other in the grand finale to determine the ultimate champion of the Cup.</a:t>
            </a:r>
          </a:p>
          <a:p>
            <a:r>
              <a:rPr lang="en-GB" sz="2800" dirty="0"/>
              <a:t>Plate Final: The two best teams from the Plate Section play their final match to determine the Plate champion.</a:t>
            </a:r>
          </a:p>
        </p:txBody>
      </p:sp>
    </p:spTree>
    <p:extLst>
      <p:ext uri="{BB962C8B-B14F-4D97-AF65-F5344CB8AC3E}">
        <p14:creationId xmlns:p14="http://schemas.microsoft.com/office/powerpoint/2010/main" val="2365448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cer Field - Soccer Fields - The City of Pembroke : Free for ...">
            <a:extLst>
              <a:ext uri="{FF2B5EF4-FFF2-40B4-BE49-F238E27FC236}">
                <a16:creationId xmlns:a16="http://schemas.microsoft.com/office/drawing/2014/main" id="{BE42CAA1-36D4-4909-9CAF-B655FE1AA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8259ECB-0F38-4592-9E6A-BA5A7786C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81299D-76BC-4149-97CB-8D20867DEB00}"/>
              </a:ext>
            </a:extLst>
          </p:cNvPr>
          <p:cNvSpPr txBox="1"/>
          <p:nvPr/>
        </p:nvSpPr>
        <p:spPr>
          <a:xfrm>
            <a:off x="1366837" y="371822"/>
            <a:ext cx="9458325" cy="61247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Final Matches</a:t>
            </a:r>
          </a:p>
          <a:p>
            <a:r>
              <a:rPr lang="en-GB" sz="2800" dirty="0"/>
              <a:t>Cup Final: The final match of the Cup Section determines the Cup champion.</a:t>
            </a:r>
          </a:p>
          <a:p>
            <a:r>
              <a:rPr lang="en-GB" sz="2800" dirty="0"/>
              <a:t>Plate Final: The final match of the Plate Section determines the Plate champion.</a:t>
            </a:r>
          </a:p>
          <a:p>
            <a:r>
              <a:rPr lang="en-GB" sz="2800" dirty="0"/>
              <a:t> </a:t>
            </a:r>
          </a:p>
          <a:p>
            <a:r>
              <a:rPr lang="en-GB" sz="2800" b="1" u="sng" dirty="0"/>
              <a:t>Big Match at Stanley Park</a:t>
            </a:r>
          </a:p>
          <a:p>
            <a:r>
              <a:rPr lang="en-GB" sz="2800" dirty="0"/>
              <a:t>Grand Event: The climax of the tournament is held at Stanley Park.</a:t>
            </a:r>
          </a:p>
          <a:p>
            <a:r>
              <a:rPr lang="en-GB" sz="2800" dirty="0"/>
              <a:t>Cup Final: The two best teams from the Cup Section play against each other in the grand finale to determine the ultimate champion of the Cup.</a:t>
            </a:r>
          </a:p>
          <a:p>
            <a:r>
              <a:rPr lang="en-GB" sz="2800" dirty="0"/>
              <a:t>Plate Final: The two best teams from the Plate Section play their final match to determine the Plate champion.</a:t>
            </a:r>
          </a:p>
        </p:txBody>
      </p:sp>
    </p:spTree>
    <p:extLst>
      <p:ext uri="{BB962C8B-B14F-4D97-AF65-F5344CB8AC3E}">
        <p14:creationId xmlns:p14="http://schemas.microsoft.com/office/powerpoint/2010/main" val="1104811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cer Field - Soccer Fields - The City of Pembroke : Free for ...">
            <a:extLst>
              <a:ext uri="{FF2B5EF4-FFF2-40B4-BE49-F238E27FC236}">
                <a16:creationId xmlns:a16="http://schemas.microsoft.com/office/drawing/2014/main" id="{BE42CAA1-36D4-4909-9CAF-B655FE1AA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81299D-76BC-4149-97CB-8D20867DEB00}"/>
              </a:ext>
            </a:extLst>
          </p:cNvPr>
          <p:cNvSpPr txBox="1"/>
          <p:nvPr/>
        </p:nvSpPr>
        <p:spPr>
          <a:xfrm>
            <a:off x="1271587" y="1012954"/>
            <a:ext cx="9458325" cy="48320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Teams</a:t>
            </a:r>
          </a:p>
          <a:p>
            <a:r>
              <a:rPr lang="en-GB" sz="2800" b="1" dirty="0"/>
              <a:t>Each team should have one goalie.</a:t>
            </a:r>
            <a:br>
              <a:rPr lang="en-GB" sz="2800" b="1" dirty="0"/>
            </a:br>
            <a:r>
              <a:rPr lang="en-GB" sz="2800" b="1" dirty="0">
                <a:solidFill>
                  <a:srgbClr val="0076B0"/>
                </a:solidFill>
              </a:rPr>
              <a:t>This role can be rotated for each game</a:t>
            </a:r>
          </a:p>
          <a:p>
            <a:r>
              <a:rPr lang="en-GB" altLang="en-US" sz="2800" dirty="0"/>
              <a:t>Teams of 7. Year 4/5</a:t>
            </a:r>
          </a:p>
          <a:p>
            <a:endParaRPr lang="en-GB" sz="2800" dirty="0"/>
          </a:p>
          <a:p>
            <a:r>
              <a:rPr lang="en-GB" sz="2800" b="1" u="sng" dirty="0"/>
              <a:t>Times</a:t>
            </a:r>
          </a:p>
          <a:p>
            <a:r>
              <a:rPr lang="en-GB" sz="2800" dirty="0"/>
              <a:t>Each half of the game will be </a:t>
            </a:r>
            <a:r>
              <a:rPr lang="en-GB" sz="2800" b="1" dirty="0">
                <a:solidFill>
                  <a:srgbClr val="0076B0"/>
                </a:solidFill>
              </a:rPr>
              <a:t>8 minutes long</a:t>
            </a:r>
            <a:r>
              <a:rPr lang="en-GB" sz="2800" dirty="0"/>
              <a:t>.</a:t>
            </a:r>
            <a:r>
              <a:rPr lang="en-GB" sz="2800" b="1" dirty="0"/>
              <a:t> </a:t>
            </a:r>
            <a:br>
              <a:rPr lang="en-GB" sz="2800" dirty="0"/>
            </a:br>
            <a:r>
              <a:rPr lang="en-GB" sz="2800" dirty="0"/>
              <a:t>You will have a break of 2</a:t>
            </a:r>
            <a:r>
              <a:rPr lang="en-GB" sz="2800" b="1" dirty="0">
                <a:solidFill>
                  <a:srgbClr val="0076B0"/>
                </a:solidFill>
              </a:rPr>
              <a:t> minutes </a:t>
            </a:r>
            <a:r>
              <a:rPr lang="en-GB" sz="2800" dirty="0"/>
              <a:t>in between the halves</a:t>
            </a:r>
          </a:p>
          <a:p>
            <a:endParaRPr lang="en-GB" sz="2800" dirty="0"/>
          </a:p>
          <a:p>
            <a:r>
              <a:rPr lang="en-GB" sz="2800" b="1" u="sng" dirty="0"/>
              <a:t>Children football rules PP</a:t>
            </a:r>
          </a:p>
          <a:p>
            <a:r>
              <a:rPr lang="en-GB" sz="2800" dirty="0"/>
              <a:t>Please let </a:t>
            </a:r>
            <a:r>
              <a:rPr lang="en-GB" sz="2800" dirty="0">
                <a:hlinkClick r:id="rId3"/>
              </a:rPr>
              <a:t>jep@abbeyfield.wilts.sch.uk</a:t>
            </a:r>
            <a:r>
              <a:rPr lang="en-GB" sz="2800" dirty="0"/>
              <a:t> will send a copy out.</a:t>
            </a:r>
          </a:p>
        </p:txBody>
      </p:sp>
    </p:spTree>
    <p:extLst>
      <p:ext uri="{BB962C8B-B14F-4D97-AF65-F5344CB8AC3E}">
        <p14:creationId xmlns:p14="http://schemas.microsoft.com/office/powerpoint/2010/main" val="2042879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cer Field - Soccer Fields - The City of Pembroke : Free for ...">
            <a:extLst>
              <a:ext uri="{FF2B5EF4-FFF2-40B4-BE49-F238E27FC236}">
                <a16:creationId xmlns:a16="http://schemas.microsoft.com/office/drawing/2014/main" id="{BE42CAA1-36D4-4909-9CAF-B655FE1AA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06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8259ECB-0F38-4592-9E6A-BA5A7786C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83A7E-F65E-4970-B5DC-555CC7133A9C}"/>
              </a:ext>
            </a:extLst>
          </p:cNvPr>
          <p:cNvSpPr txBox="1"/>
          <p:nvPr/>
        </p:nvSpPr>
        <p:spPr>
          <a:xfrm>
            <a:off x="4671591" y="256801"/>
            <a:ext cx="268843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4400" dirty="0"/>
              <a:t>The Draw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67E555-3D96-42CF-882D-8B09144FD6D6}"/>
              </a:ext>
            </a:extLst>
          </p:cNvPr>
          <p:cNvSpPr txBox="1"/>
          <p:nvPr/>
        </p:nvSpPr>
        <p:spPr>
          <a:xfrm>
            <a:off x="2445544" y="5542205"/>
            <a:ext cx="6981825" cy="523220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ALL GAMES MUST BE PLAYED BEFORE TERM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D35603-681D-4850-A3E0-E8789B907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283" y="1723787"/>
            <a:ext cx="8297433" cy="341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6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cer Field - Soccer Fields - The City of Pembroke : Free for ...">
            <a:extLst>
              <a:ext uri="{FF2B5EF4-FFF2-40B4-BE49-F238E27FC236}">
                <a16:creationId xmlns:a16="http://schemas.microsoft.com/office/drawing/2014/main" id="{BE42CAA1-36D4-4909-9CAF-B655FE1AA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81299D-76BC-4149-97CB-8D20867DEB00}"/>
              </a:ext>
            </a:extLst>
          </p:cNvPr>
          <p:cNvSpPr txBox="1"/>
          <p:nvPr/>
        </p:nvSpPr>
        <p:spPr>
          <a:xfrm>
            <a:off x="1366837" y="2641729"/>
            <a:ext cx="9458325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7200" b="1" u="sng" dirty="0"/>
              <a:t>Any questions……….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3683529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455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Pierce</dc:creator>
  <cp:lastModifiedBy>J Pierce</cp:lastModifiedBy>
  <cp:revision>10</cp:revision>
  <dcterms:created xsi:type="dcterms:W3CDTF">2024-06-21T11:20:59Z</dcterms:created>
  <dcterms:modified xsi:type="dcterms:W3CDTF">2026-01-14T12:48:42Z</dcterms:modified>
</cp:coreProperties>
</file>