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87" r:id="rId5"/>
  </p:sldMasterIdLst>
  <p:notesMasterIdLst>
    <p:notesMasterId r:id="rId26"/>
  </p:notesMasterIdLst>
  <p:sldIdLst>
    <p:sldId id="290" r:id="rId6"/>
    <p:sldId id="347" r:id="rId7"/>
    <p:sldId id="345" r:id="rId8"/>
    <p:sldId id="343" r:id="rId9"/>
    <p:sldId id="346" r:id="rId10"/>
    <p:sldId id="344" r:id="rId11"/>
    <p:sldId id="294" r:id="rId12"/>
    <p:sldId id="348" r:id="rId13"/>
    <p:sldId id="299" r:id="rId14"/>
    <p:sldId id="333" r:id="rId15"/>
    <p:sldId id="257" r:id="rId16"/>
    <p:sldId id="340" r:id="rId17"/>
    <p:sldId id="338" r:id="rId18"/>
    <p:sldId id="337" r:id="rId19"/>
    <p:sldId id="341" r:id="rId20"/>
    <p:sldId id="334" r:id="rId21"/>
    <p:sldId id="335" r:id="rId22"/>
    <p:sldId id="329" r:id="rId23"/>
    <p:sldId id="336" r:id="rId24"/>
    <p:sldId id="488" r:id="rId2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5EC7"/>
    <a:srgbClr val="33615E"/>
    <a:srgbClr val="611CB5"/>
    <a:srgbClr val="F06D2B"/>
    <a:srgbClr val="F2F0B0"/>
    <a:srgbClr val="C62E65"/>
    <a:srgbClr val="4E5E6C"/>
    <a:srgbClr val="0D304F"/>
    <a:srgbClr val="F0D6FF"/>
    <a:srgbClr val="C7F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48A785-5C6F-4552-AEA7-0F08729DB69D}" v="319" dt="2026-01-09T08:53:17.85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1370" autoAdjust="0"/>
  </p:normalViewPr>
  <p:slideViewPr>
    <p:cSldViewPr>
      <p:cViewPr varScale="1">
        <p:scale>
          <a:sx n="55" d="100"/>
          <a:sy n="55" d="100"/>
        </p:scale>
        <p:origin x="73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bie Morrissey" userId="f0af04da-8c66-486b-a3ca-3c34eb9db22b" providerId="ADAL" clId="{9B48A785-5C6F-4552-AEA7-0F08729DB69D}"/>
    <pc:docChg chg="undo custSel addSld delSld modSld sldOrd">
      <pc:chgData name="Abbie Morrissey" userId="f0af04da-8c66-486b-a3ca-3c34eb9db22b" providerId="ADAL" clId="{9B48A785-5C6F-4552-AEA7-0F08729DB69D}" dt="2026-01-09T08:53:17.853" v="2484" actId="20577"/>
      <pc:docMkLst>
        <pc:docMk/>
      </pc:docMkLst>
      <pc:sldChg chg="modNotesTx">
        <pc:chgData name="Abbie Morrissey" userId="f0af04da-8c66-486b-a3ca-3c34eb9db22b" providerId="ADAL" clId="{9B48A785-5C6F-4552-AEA7-0F08729DB69D}" dt="2026-01-08T22:23:24.625" v="1538" actId="12"/>
        <pc:sldMkLst>
          <pc:docMk/>
          <pc:sldMk cId="1545357650" sldId="257"/>
        </pc:sldMkLst>
      </pc:sldChg>
      <pc:sldChg chg="addSp modSp add del mod">
        <pc:chgData name="Abbie Morrissey" userId="f0af04da-8c66-486b-a3ca-3c34eb9db22b" providerId="ADAL" clId="{9B48A785-5C6F-4552-AEA7-0F08729DB69D}" dt="2026-01-09T08:42:05.311" v="2411" actId="47"/>
        <pc:sldMkLst>
          <pc:docMk/>
          <pc:sldMk cId="2465780177" sldId="286"/>
        </pc:sldMkLst>
        <pc:spChg chg="mod">
          <ac:chgData name="Abbie Morrissey" userId="f0af04da-8c66-486b-a3ca-3c34eb9db22b" providerId="ADAL" clId="{9B48A785-5C6F-4552-AEA7-0F08729DB69D}" dt="2026-01-09T08:05:33.577" v="2234" actId="1076"/>
          <ac:spMkLst>
            <pc:docMk/>
            <pc:sldMk cId="2465780177" sldId="286"/>
            <ac:spMk id="2" creationId="{DED07F5F-4D13-A127-A5BC-C79C984BFD62}"/>
          </ac:spMkLst>
        </pc:spChg>
        <pc:spChg chg="add mod">
          <ac:chgData name="Abbie Morrissey" userId="f0af04da-8c66-486b-a3ca-3c34eb9db22b" providerId="ADAL" clId="{9B48A785-5C6F-4552-AEA7-0F08729DB69D}" dt="2026-01-09T08:04:36.049" v="2214" actId="207"/>
          <ac:spMkLst>
            <pc:docMk/>
            <pc:sldMk cId="2465780177" sldId="286"/>
            <ac:spMk id="3" creationId="{ECC4DD6B-06A9-5ACF-AC42-D0C8D8B22955}"/>
          </ac:spMkLst>
        </pc:spChg>
        <pc:picChg chg="add mod">
          <ac:chgData name="Abbie Morrissey" userId="f0af04da-8c66-486b-a3ca-3c34eb9db22b" providerId="ADAL" clId="{9B48A785-5C6F-4552-AEA7-0F08729DB69D}" dt="2026-01-09T08:06:23.831" v="2244" actId="1076"/>
          <ac:picMkLst>
            <pc:docMk/>
            <pc:sldMk cId="2465780177" sldId="286"/>
            <ac:picMk id="5" creationId="{C32C58C6-6BA6-0756-9032-AAE77E51F771}"/>
          </ac:picMkLst>
        </pc:picChg>
      </pc:sldChg>
      <pc:sldChg chg="addSp delSp modSp mod modNotesTx">
        <pc:chgData name="Abbie Morrissey" userId="f0af04da-8c66-486b-a3ca-3c34eb9db22b" providerId="ADAL" clId="{9B48A785-5C6F-4552-AEA7-0F08729DB69D}" dt="2026-01-08T22:10:15.147" v="890" actId="403"/>
        <pc:sldMkLst>
          <pc:docMk/>
          <pc:sldMk cId="883217219" sldId="290"/>
        </pc:sldMkLst>
        <pc:spChg chg="mod">
          <ac:chgData name="Abbie Morrissey" userId="f0af04da-8c66-486b-a3ca-3c34eb9db22b" providerId="ADAL" clId="{9B48A785-5C6F-4552-AEA7-0F08729DB69D}" dt="2026-01-08T11:45:28.216" v="577" actId="1076"/>
          <ac:spMkLst>
            <pc:docMk/>
            <pc:sldMk cId="883217219" sldId="290"/>
            <ac:spMk id="2" creationId="{975142EF-5449-F7A7-8AF3-0303C518D64F}"/>
          </ac:spMkLst>
        </pc:spChg>
        <pc:spChg chg="del">
          <ac:chgData name="Abbie Morrissey" userId="f0af04da-8c66-486b-a3ca-3c34eb9db22b" providerId="ADAL" clId="{9B48A785-5C6F-4552-AEA7-0F08729DB69D}" dt="2026-01-08T10:34:15.684" v="2" actId="478"/>
          <ac:spMkLst>
            <pc:docMk/>
            <pc:sldMk cId="883217219" sldId="290"/>
            <ac:spMk id="4" creationId="{09141FB5-7D81-32E4-165B-B7020ABA37F9}"/>
          </ac:spMkLst>
        </pc:spChg>
        <pc:spChg chg="add mod">
          <ac:chgData name="Abbie Morrissey" userId="f0af04da-8c66-486b-a3ca-3c34eb9db22b" providerId="ADAL" clId="{9B48A785-5C6F-4552-AEA7-0F08729DB69D}" dt="2026-01-08T22:10:15.147" v="890" actId="403"/>
          <ac:spMkLst>
            <pc:docMk/>
            <pc:sldMk cId="883217219" sldId="290"/>
            <ac:spMk id="4" creationId="{605D3F86-E881-200E-129E-FA5C49866559}"/>
          </ac:spMkLst>
        </pc:spChg>
        <pc:picChg chg="mod">
          <ac:chgData name="Abbie Morrissey" userId="f0af04da-8c66-486b-a3ca-3c34eb9db22b" providerId="ADAL" clId="{9B48A785-5C6F-4552-AEA7-0F08729DB69D}" dt="2026-01-08T11:45:28.216" v="577" actId="1076"/>
          <ac:picMkLst>
            <pc:docMk/>
            <pc:sldMk cId="883217219" sldId="290"/>
            <ac:picMk id="5" creationId="{73C9D104-B2F2-13E0-4279-EC2FD3ECC92D}"/>
          </ac:picMkLst>
        </pc:picChg>
      </pc:sldChg>
      <pc:sldChg chg="del modNotesTx">
        <pc:chgData name="Abbie Morrissey" userId="f0af04da-8c66-486b-a3ca-3c34eb9db22b" providerId="ADAL" clId="{9B48A785-5C6F-4552-AEA7-0F08729DB69D}" dt="2026-01-08T10:35:29.807" v="37" actId="47"/>
        <pc:sldMkLst>
          <pc:docMk/>
          <pc:sldMk cId="1179361761" sldId="291"/>
        </pc:sldMkLst>
      </pc:sldChg>
      <pc:sldChg chg="modSp modAnim modNotesTx">
        <pc:chgData name="Abbie Morrissey" userId="f0af04da-8c66-486b-a3ca-3c34eb9db22b" providerId="ADAL" clId="{9B48A785-5C6F-4552-AEA7-0F08729DB69D}" dt="2026-01-08T22:28:18.168" v="1577"/>
        <pc:sldMkLst>
          <pc:docMk/>
          <pc:sldMk cId="3206821692" sldId="294"/>
        </pc:sldMkLst>
        <pc:spChg chg="mod">
          <ac:chgData name="Abbie Morrissey" userId="f0af04da-8c66-486b-a3ca-3c34eb9db22b" providerId="ADAL" clId="{9B48A785-5C6F-4552-AEA7-0F08729DB69D}" dt="2026-01-08T22:17:45.047" v="1408" actId="20577"/>
          <ac:spMkLst>
            <pc:docMk/>
            <pc:sldMk cId="3206821692" sldId="294"/>
            <ac:spMk id="4" creationId="{1780E6A6-20D2-5BB4-D669-ECD79226946E}"/>
          </ac:spMkLst>
        </pc:spChg>
        <pc:spChg chg="mod">
          <ac:chgData name="Abbie Morrissey" userId="f0af04da-8c66-486b-a3ca-3c34eb9db22b" providerId="ADAL" clId="{9B48A785-5C6F-4552-AEA7-0F08729DB69D}" dt="2026-01-08T22:18:00.434" v="1409" actId="113"/>
          <ac:spMkLst>
            <pc:docMk/>
            <pc:sldMk cId="3206821692" sldId="294"/>
            <ac:spMk id="5" creationId="{57668D86-A861-207E-6118-877F79A4ED13}"/>
          </ac:spMkLst>
        </pc:spChg>
      </pc:sldChg>
      <pc:sldChg chg="modAnim modNotesTx">
        <pc:chgData name="Abbie Morrissey" userId="f0af04da-8c66-486b-a3ca-3c34eb9db22b" providerId="ADAL" clId="{9B48A785-5C6F-4552-AEA7-0F08729DB69D}" dt="2026-01-08T22:28:28.800" v="1584"/>
        <pc:sldMkLst>
          <pc:docMk/>
          <pc:sldMk cId="263795527" sldId="299"/>
        </pc:sldMkLst>
      </pc:sldChg>
      <pc:sldChg chg="del">
        <pc:chgData name="Abbie Morrissey" userId="f0af04da-8c66-486b-a3ca-3c34eb9db22b" providerId="ADAL" clId="{9B48A785-5C6F-4552-AEA7-0F08729DB69D}" dt="2026-01-08T10:38:45.817" v="87" actId="47"/>
        <pc:sldMkLst>
          <pc:docMk/>
          <pc:sldMk cId="2022570146" sldId="309"/>
        </pc:sldMkLst>
      </pc:sldChg>
      <pc:sldChg chg="del">
        <pc:chgData name="Abbie Morrissey" userId="f0af04da-8c66-486b-a3ca-3c34eb9db22b" providerId="ADAL" clId="{9B48A785-5C6F-4552-AEA7-0F08729DB69D}" dt="2026-01-08T10:39:17.627" v="90" actId="47"/>
        <pc:sldMkLst>
          <pc:docMk/>
          <pc:sldMk cId="1199899161" sldId="320"/>
        </pc:sldMkLst>
      </pc:sldChg>
      <pc:sldChg chg="del modNotesTx">
        <pc:chgData name="Abbie Morrissey" userId="f0af04da-8c66-486b-a3ca-3c34eb9db22b" providerId="ADAL" clId="{9B48A785-5C6F-4552-AEA7-0F08729DB69D}" dt="2026-01-08T14:56:36.218" v="794" actId="47"/>
        <pc:sldMkLst>
          <pc:docMk/>
          <pc:sldMk cId="382070274" sldId="326"/>
        </pc:sldMkLst>
      </pc:sldChg>
      <pc:sldChg chg="modSp modNotesTx">
        <pc:chgData name="Abbie Morrissey" userId="f0af04da-8c66-486b-a3ca-3c34eb9db22b" providerId="ADAL" clId="{9B48A785-5C6F-4552-AEA7-0F08729DB69D}" dt="2026-01-09T08:53:17.853" v="2484" actId="20577"/>
        <pc:sldMkLst>
          <pc:docMk/>
          <pc:sldMk cId="3567832104" sldId="329"/>
        </pc:sldMkLst>
        <pc:graphicFrameChg chg="mod">
          <ac:chgData name="Abbie Morrissey" userId="f0af04da-8c66-486b-a3ca-3c34eb9db22b" providerId="ADAL" clId="{9B48A785-5C6F-4552-AEA7-0F08729DB69D}" dt="2026-01-09T08:53:17.853" v="2484" actId="20577"/>
          <ac:graphicFrameMkLst>
            <pc:docMk/>
            <pc:sldMk cId="3567832104" sldId="329"/>
            <ac:graphicFrameMk id="9" creationId="{A5630BEC-6DF5-88AA-C960-3DD3F8F0BBA9}"/>
          </ac:graphicFrameMkLst>
        </pc:graphicFrameChg>
      </pc:sldChg>
      <pc:sldChg chg="modAnim modNotesTx">
        <pc:chgData name="Abbie Morrissey" userId="f0af04da-8c66-486b-a3ca-3c34eb9db22b" providerId="ADAL" clId="{9B48A785-5C6F-4552-AEA7-0F08729DB69D}" dt="2026-01-08T22:28:39.797" v="1598"/>
        <pc:sldMkLst>
          <pc:docMk/>
          <pc:sldMk cId="586091587" sldId="333"/>
        </pc:sldMkLst>
      </pc:sldChg>
      <pc:sldChg chg="modNotesTx">
        <pc:chgData name="Abbie Morrissey" userId="f0af04da-8c66-486b-a3ca-3c34eb9db22b" providerId="ADAL" clId="{9B48A785-5C6F-4552-AEA7-0F08729DB69D}" dt="2026-01-08T10:38:27.058" v="82" actId="20577"/>
        <pc:sldMkLst>
          <pc:docMk/>
          <pc:sldMk cId="3688315206" sldId="334"/>
        </pc:sldMkLst>
      </pc:sldChg>
      <pc:sldChg chg="modNotesTx">
        <pc:chgData name="Abbie Morrissey" userId="f0af04da-8c66-486b-a3ca-3c34eb9db22b" providerId="ADAL" clId="{9B48A785-5C6F-4552-AEA7-0F08729DB69D}" dt="2026-01-08T10:38:33.017" v="83" actId="20577"/>
        <pc:sldMkLst>
          <pc:docMk/>
          <pc:sldMk cId="1719930307" sldId="335"/>
        </pc:sldMkLst>
      </pc:sldChg>
      <pc:sldChg chg="modSp modAnim modNotesTx">
        <pc:chgData name="Abbie Morrissey" userId="f0af04da-8c66-486b-a3ca-3c34eb9db22b" providerId="ADAL" clId="{9B48A785-5C6F-4552-AEA7-0F08729DB69D}" dt="2026-01-08T22:47:44.297" v="2006" actId="20577"/>
        <pc:sldMkLst>
          <pc:docMk/>
          <pc:sldMk cId="880271711" sldId="336"/>
        </pc:sldMkLst>
        <pc:spChg chg="mod">
          <ac:chgData name="Abbie Morrissey" userId="f0af04da-8c66-486b-a3ca-3c34eb9db22b" providerId="ADAL" clId="{9B48A785-5C6F-4552-AEA7-0F08729DB69D}" dt="2026-01-08T10:39:06.001" v="89" actId="20577"/>
          <ac:spMkLst>
            <pc:docMk/>
            <pc:sldMk cId="880271711" sldId="336"/>
            <ac:spMk id="2" creationId="{5A925145-A766-0D2F-EAB4-5BECC9CD755E}"/>
          </ac:spMkLst>
        </pc:spChg>
      </pc:sldChg>
      <pc:sldChg chg="modNotesTx">
        <pc:chgData name="Abbie Morrissey" userId="f0af04da-8c66-486b-a3ca-3c34eb9db22b" providerId="ADAL" clId="{9B48A785-5C6F-4552-AEA7-0F08729DB69D}" dt="2026-01-08T22:25:33.077" v="1558" actId="20577"/>
        <pc:sldMkLst>
          <pc:docMk/>
          <pc:sldMk cId="3661694140" sldId="338"/>
        </pc:sldMkLst>
      </pc:sldChg>
      <pc:sldChg chg="modNotesTx">
        <pc:chgData name="Abbie Morrissey" userId="f0af04da-8c66-486b-a3ca-3c34eb9db22b" providerId="ADAL" clId="{9B48A785-5C6F-4552-AEA7-0F08729DB69D}" dt="2026-01-08T10:37:13.925" v="54" actId="20577"/>
        <pc:sldMkLst>
          <pc:docMk/>
          <pc:sldMk cId="4233203008" sldId="340"/>
        </pc:sldMkLst>
      </pc:sldChg>
      <pc:sldChg chg="modNotesTx">
        <pc:chgData name="Abbie Morrissey" userId="f0af04da-8c66-486b-a3ca-3c34eb9db22b" providerId="ADAL" clId="{9B48A785-5C6F-4552-AEA7-0F08729DB69D}" dt="2026-01-08T10:37:36.036" v="64" actId="20577"/>
        <pc:sldMkLst>
          <pc:docMk/>
          <pc:sldMk cId="2977861460" sldId="341"/>
        </pc:sldMkLst>
      </pc:sldChg>
      <pc:sldChg chg="addSp delSp modSp new del mod">
        <pc:chgData name="Abbie Morrissey" userId="f0af04da-8c66-486b-a3ca-3c34eb9db22b" providerId="ADAL" clId="{9B48A785-5C6F-4552-AEA7-0F08729DB69D}" dt="2026-01-08T11:15:14.916" v="170" actId="47"/>
        <pc:sldMkLst>
          <pc:docMk/>
          <pc:sldMk cId="2213179594" sldId="342"/>
        </pc:sldMkLst>
        <pc:spChg chg="del">
          <ac:chgData name="Abbie Morrissey" userId="f0af04da-8c66-486b-a3ca-3c34eb9db22b" providerId="ADAL" clId="{9B48A785-5C6F-4552-AEA7-0F08729DB69D}" dt="2026-01-08T11:12:40.676" v="127" actId="478"/>
          <ac:spMkLst>
            <pc:docMk/>
            <pc:sldMk cId="2213179594" sldId="342"/>
            <ac:spMk id="2" creationId="{91C20E6A-0AB1-8B63-1B42-EB3E5E8D4FE4}"/>
          </ac:spMkLst>
        </pc:spChg>
        <pc:spChg chg="del">
          <ac:chgData name="Abbie Morrissey" userId="f0af04da-8c66-486b-a3ca-3c34eb9db22b" providerId="ADAL" clId="{9B48A785-5C6F-4552-AEA7-0F08729DB69D}" dt="2026-01-08T11:10:45.275" v="100" actId="931"/>
          <ac:spMkLst>
            <pc:docMk/>
            <pc:sldMk cId="2213179594" sldId="342"/>
            <ac:spMk id="3" creationId="{F93A2743-B473-E66A-897D-01771EB71D0F}"/>
          </ac:spMkLst>
        </pc:spChg>
        <pc:spChg chg="del mod">
          <ac:chgData name="Abbie Morrissey" userId="f0af04da-8c66-486b-a3ca-3c34eb9db22b" providerId="ADAL" clId="{9B48A785-5C6F-4552-AEA7-0F08729DB69D}" dt="2026-01-08T11:14:32.162" v="150" actId="21"/>
          <ac:spMkLst>
            <pc:docMk/>
            <pc:sldMk cId="2213179594" sldId="342"/>
            <ac:spMk id="4" creationId="{EE52618D-7A25-1A4C-B242-FE34D1791C4C}"/>
          </ac:spMkLst>
        </pc:spChg>
        <pc:spChg chg="add del mod">
          <ac:chgData name="Abbie Morrissey" userId="f0af04da-8c66-486b-a3ca-3c34eb9db22b" providerId="ADAL" clId="{9B48A785-5C6F-4552-AEA7-0F08729DB69D}" dt="2026-01-08T11:12:41.351" v="128" actId="478"/>
          <ac:spMkLst>
            <pc:docMk/>
            <pc:sldMk cId="2213179594" sldId="342"/>
            <ac:spMk id="8" creationId="{1DA1BC5A-8351-B92E-2CC8-A3690F53F8AC}"/>
          </ac:spMkLst>
        </pc:spChg>
        <pc:spChg chg="add mod">
          <ac:chgData name="Abbie Morrissey" userId="f0af04da-8c66-486b-a3ca-3c34eb9db22b" providerId="ADAL" clId="{9B48A785-5C6F-4552-AEA7-0F08729DB69D}" dt="2026-01-08T11:14:32.162" v="150" actId="21"/>
          <ac:spMkLst>
            <pc:docMk/>
            <pc:sldMk cId="2213179594" sldId="342"/>
            <ac:spMk id="16" creationId="{D13FE20B-0E99-C48E-4911-65E07AEA3883}"/>
          </ac:spMkLst>
        </pc:spChg>
        <pc:picChg chg="add del mod modCrop">
          <ac:chgData name="Abbie Morrissey" userId="f0af04da-8c66-486b-a3ca-3c34eb9db22b" providerId="ADAL" clId="{9B48A785-5C6F-4552-AEA7-0F08729DB69D}" dt="2026-01-08T11:12:39.197" v="126" actId="478"/>
          <ac:picMkLst>
            <pc:docMk/>
            <pc:sldMk cId="2213179594" sldId="342"/>
            <ac:picMk id="6" creationId="{0B6EF4D7-0F97-54D3-A965-C4B13CA91E56}"/>
          </ac:picMkLst>
        </pc:picChg>
        <pc:picChg chg="add del mod">
          <ac:chgData name="Abbie Morrissey" userId="f0af04da-8c66-486b-a3ca-3c34eb9db22b" providerId="ADAL" clId="{9B48A785-5C6F-4552-AEA7-0F08729DB69D}" dt="2026-01-08T11:14:21.757" v="146" actId="21"/>
          <ac:picMkLst>
            <pc:docMk/>
            <pc:sldMk cId="2213179594" sldId="342"/>
            <ac:picMk id="10" creationId="{2FF0B04B-C5CA-5256-2E1D-0D64D4420A0F}"/>
          </ac:picMkLst>
        </pc:picChg>
        <pc:picChg chg="add del mod">
          <ac:chgData name="Abbie Morrissey" userId="f0af04da-8c66-486b-a3ca-3c34eb9db22b" providerId="ADAL" clId="{9B48A785-5C6F-4552-AEA7-0F08729DB69D}" dt="2026-01-08T11:14:21.757" v="146" actId="21"/>
          <ac:picMkLst>
            <pc:docMk/>
            <pc:sldMk cId="2213179594" sldId="342"/>
            <ac:picMk id="12" creationId="{8B047766-0873-9D58-D8FE-A48AD14F43D6}"/>
          </ac:picMkLst>
        </pc:picChg>
        <pc:picChg chg="add del mod">
          <ac:chgData name="Abbie Morrissey" userId="f0af04da-8c66-486b-a3ca-3c34eb9db22b" providerId="ADAL" clId="{9B48A785-5C6F-4552-AEA7-0F08729DB69D}" dt="2026-01-08T11:14:21.757" v="146" actId="21"/>
          <ac:picMkLst>
            <pc:docMk/>
            <pc:sldMk cId="2213179594" sldId="342"/>
            <ac:picMk id="14" creationId="{E74CF883-C57C-B7DA-1685-2654F83C86D7}"/>
          </ac:picMkLst>
        </pc:picChg>
      </pc:sldChg>
      <pc:sldChg chg="del">
        <pc:chgData name="Abbie Morrissey" userId="f0af04da-8c66-486b-a3ca-3c34eb9db22b" providerId="ADAL" clId="{9B48A785-5C6F-4552-AEA7-0F08729DB69D}" dt="2026-01-08T10:33:47.417" v="0" actId="47"/>
        <pc:sldMkLst>
          <pc:docMk/>
          <pc:sldMk cId="3672256233" sldId="342"/>
        </pc:sldMkLst>
      </pc:sldChg>
      <pc:sldChg chg="addSp delSp modSp new mod ord modNotesTx">
        <pc:chgData name="Abbie Morrissey" userId="f0af04da-8c66-486b-a3ca-3c34eb9db22b" providerId="ADAL" clId="{9B48A785-5C6F-4552-AEA7-0F08729DB69D}" dt="2026-01-08T22:17:22.027" v="1368" actId="12"/>
        <pc:sldMkLst>
          <pc:docMk/>
          <pc:sldMk cId="3915007432" sldId="343"/>
        </pc:sldMkLst>
        <pc:spChg chg="add del mod">
          <ac:chgData name="Abbie Morrissey" userId="f0af04da-8c66-486b-a3ca-3c34eb9db22b" providerId="ADAL" clId="{9B48A785-5C6F-4552-AEA7-0F08729DB69D}" dt="2026-01-08T11:14:35.044" v="151" actId="478"/>
          <ac:spMkLst>
            <pc:docMk/>
            <pc:sldMk cId="3915007432" sldId="343"/>
            <ac:spMk id="2" creationId="{E5D3CC4D-2BB0-2F53-25BB-F54AD2A8541F}"/>
          </ac:spMkLst>
        </pc:spChg>
        <pc:spChg chg="del">
          <ac:chgData name="Abbie Morrissey" userId="f0af04da-8c66-486b-a3ca-3c34eb9db22b" providerId="ADAL" clId="{9B48A785-5C6F-4552-AEA7-0F08729DB69D}" dt="2026-01-08T11:14:02.762" v="142" actId="478"/>
          <ac:spMkLst>
            <pc:docMk/>
            <pc:sldMk cId="3915007432" sldId="343"/>
            <ac:spMk id="3" creationId="{26402E95-3EA9-4F04-8FEE-F2B147FAA01B}"/>
          </ac:spMkLst>
        </pc:spChg>
        <pc:spChg chg="del">
          <ac:chgData name="Abbie Morrissey" userId="f0af04da-8c66-486b-a3ca-3c34eb9db22b" providerId="ADAL" clId="{9B48A785-5C6F-4552-AEA7-0F08729DB69D}" dt="2026-01-08T11:14:01.661" v="141" actId="478"/>
          <ac:spMkLst>
            <pc:docMk/>
            <pc:sldMk cId="3915007432" sldId="343"/>
            <ac:spMk id="4" creationId="{4489006B-3CA0-1916-1284-3620C4C4195E}"/>
          </ac:spMkLst>
        </pc:spChg>
        <pc:spChg chg="add del mod">
          <ac:chgData name="Abbie Morrissey" userId="f0af04da-8c66-486b-a3ca-3c34eb9db22b" providerId="ADAL" clId="{9B48A785-5C6F-4552-AEA7-0F08729DB69D}" dt="2026-01-08T11:16:53.254" v="186" actId="21"/>
          <ac:spMkLst>
            <pc:docMk/>
            <pc:sldMk cId="3915007432" sldId="343"/>
            <ac:spMk id="7" creationId="{EE52618D-7A25-1A4C-B242-FE34D1791C4C}"/>
          </ac:spMkLst>
        </pc:spChg>
        <pc:spChg chg="add del mod">
          <ac:chgData name="Abbie Morrissey" userId="f0af04da-8c66-486b-a3ca-3c34eb9db22b" providerId="ADAL" clId="{9B48A785-5C6F-4552-AEA7-0F08729DB69D}" dt="2026-01-08T11:16:53.254" v="186" actId="21"/>
          <ac:spMkLst>
            <pc:docMk/>
            <pc:sldMk cId="3915007432" sldId="343"/>
            <ac:spMk id="9" creationId="{4C5832BE-DED9-1B5E-FDC6-217BB6935D32}"/>
          </ac:spMkLst>
        </pc:spChg>
        <pc:picChg chg="add del mod">
          <ac:chgData name="Abbie Morrissey" userId="f0af04da-8c66-486b-a3ca-3c34eb9db22b" providerId="ADAL" clId="{9B48A785-5C6F-4552-AEA7-0F08729DB69D}" dt="2026-01-08T11:14:55.855" v="164" actId="478"/>
          <ac:picMkLst>
            <pc:docMk/>
            <pc:sldMk cId="3915007432" sldId="343"/>
            <ac:picMk id="10" creationId="{2FF0B04B-C5CA-5256-2E1D-0D64D4420A0F}"/>
          </ac:picMkLst>
        </pc:picChg>
        <pc:picChg chg="add del mod">
          <ac:chgData name="Abbie Morrissey" userId="f0af04da-8c66-486b-a3ca-3c34eb9db22b" providerId="ADAL" clId="{9B48A785-5C6F-4552-AEA7-0F08729DB69D}" dt="2026-01-08T11:16:53.254" v="186" actId="21"/>
          <ac:picMkLst>
            <pc:docMk/>
            <pc:sldMk cId="3915007432" sldId="343"/>
            <ac:picMk id="12" creationId="{8B047766-0873-9D58-D8FE-A48AD14F43D6}"/>
          </ac:picMkLst>
        </pc:picChg>
        <pc:picChg chg="add del mod">
          <ac:chgData name="Abbie Morrissey" userId="f0af04da-8c66-486b-a3ca-3c34eb9db22b" providerId="ADAL" clId="{9B48A785-5C6F-4552-AEA7-0F08729DB69D}" dt="2026-01-08T11:16:53.254" v="186" actId="21"/>
          <ac:picMkLst>
            <pc:docMk/>
            <pc:sldMk cId="3915007432" sldId="343"/>
            <ac:picMk id="14" creationId="{E74CF883-C57C-B7DA-1685-2654F83C86D7}"/>
          </ac:picMkLst>
        </pc:picChg>
      </pc:sldChg>
      <pc:sldChg chg="addSp delSp modSp new mod">
        <pc:chgData name="Abbie Morrissey" userId="f0af04da-8c66-486b-a3ca-3c34eb9db22b" providerId="ADAL" clId="{9B48A785-5C6F-4552-AEA7-0F08729DB69D}" dt="2026-01-08T22:16:06.966" v="1155" actId="5793"/>
        <pc:sldMkLst>
          <pc:docMk/>
          <pc:sldMk cId="2534859300" sldId="344"/>
        </pc:sldMkLst>
        <pc:spChg chg="mod">
          <ac:chgData name="Abbie Morrissey" userId="f0af04da-8c66-486b-a3ca-3c34eb9db22b" providerId="ADAL" clId="{9B48A785-5C6F-4552-AEA7-0F08729DB69D}" dt="2026-01-08T11:18:00.473" v="217" actId="20577"/>
          <ac:spMkLst>
            <pc:docMk/>
            <pc:sldMk cId="2534859300" sldId="344"/>
            <ac:spMk id="2" creationId="{1644D737-F2CA-F118-9B0D-5FE384C23804}"/>
          </ac:spMkLst>
        </pc:spChg>
        <pc:spChg chg="del mod">
          <ac:chgData name="Abbie Morrissey" userId="f0af04da-8c66-486b-a3ca-3c34eb9db22b" providerId="ADAL" clId="{9B48A785-5C6F-4552-AEA7-0F08729DB69D}" dt="2026-01-08T11:19:10.509" v="304" actId="478"/>
          <ac:spMkLst>
            <pc:docMk/>
            <pc:sldMk cId="2534859300" sldId="344"/>
            <ac:spMk id="3" creationId="{D5D7B941-FD10-0D4B-6B73-A98F5E309F8E}"/>
          </ac:spMkLst>
        </pc:spChg>
        <pc:spChg chg="del">
          <ac:chgData name="Abbie Morrissey" userId="f0af04da-8c66-486b-a3ca-3c34eb9db22b" providerId="ADAL" clId="{9B48A785-5C6F-4552-AEA7-0F08729DB69D}" dt="2026-01-08T11:17:01.211" v="188" actId="931"/>
          <ac:spMkLst>
            <pc:docMk/>
            <pc:sldMk cId="2534859300" sldId="344"/>
            <ac:spMk id="4" creationId="{20CC10AF-EC2A-857B-9F5C-57EE6AB5C931}"/>
          </ac:spMkLst>
        </pc:spChg>
        <pc:spChg chg="add mod">
          <ac:chgData name="Abbie Morrissey" userId="f0af04da-8c66-486b-a3ca-3c34eb9db22b" providerId="ADAL" clId="{9B48A785-5C6F-4552-AEA7-0F08729DB69D}" dt="2026-01-08T22:16:06.966" v="1155" actId="5793"/>
          <ac:spMkLst>
            <pc:docMk/>
            <pc:sldMk cId="2534859300" sldId="344"/>
            <ac:spMk id="9" creationId="{410B5E34-A2A0-8FE9-1718-2736B503F87D}"/>
          </ac:spMkLst>
        </pc:spChg>
        <pc:picChg chg="add mod modCrop">
          <ac:chgData name="Abbie Morrissey" userId="f0af04da-8c66-486b-a3ca-3c34eb9db22b" providerId="ADAL" clId="{9B48A785-5C6F-4552-AEA7-0F08729DB69D}" dt="2026-01-08T11:45:54.603" v="620" actId="1076"/>
          <ac:picMkLst>
            <pc:docMk/>
            <pc:sldMk cId="2534859300" sldId="344"/>
            <ac:picMk id="6" creationId="{0F3C0162-3146-EB28-D2CB-1A951FB13EDA}"/>
          </ac:picMkLst>
        </pc:picChg>
        <pc:picChg chg="add del mod">
          <ac:chgData name="Abbie Morrissey" userId="f0af04da-8c66-486b-a3ca-3c34eb9db22b" providerId="ADAL" clId="{9B48A785-5C6F-4552-AEA7-0F08729DB69D}" dt="2026-01-08T11:18:55.197" v="301" actId="478"/>
          <ac:picMkLst>
            <pc:docMk/>
            <pc:sldMk cId="2534859300" sldId="344"/>
            <ac:picMk id="7" creationId="{7D2FC568-1C2C-CC9C-61A2-1E595C82EF5C}"/>
          </ac:picMkLst>
        </pc:picChg>
      </pc:sldChg>
      <pc:sldChg chg="addSp modSp new del mod">
        <pc:chgData name="Abbie Morrissey" userId="f0af04da-8c66-486b-a3ca-3c34eb9db22b" providerId="ADAL" clId="{9B48A785-5C6F-4552-AEA7-0F08729DB69D}" dt="2026-01-08T11:16:55.509" v="187" actId="47"/>
        <pc:sldMkLst>
          <pc:docMk/>
          <pc:sldMk cId="258721622" sldId="345"/>
        </pc:sldMkLst>
        <pc:spChg chg="add mod">
          <ac:chgData name="Abbie Morrissey" userId="f0af04da-8c66-486b-a3ca-3c34eb9db22b" providerId="ADAL" clId="{9B48A785-5C6F-4552-AEA7-0F08729DB69D}" dt="2026-01-08T11:16:52.842" v="185"/>
          <ac:spMkLst>
            <pc:docMk/>
            <pc:sldMk cId="258721622" sldId="345"/>
            <ac:spMk id="7" creationId="{EE52618D-7A25-1A4C-B242-FE34D1791C4C}"/>
          </ac:spMkLst>
        </pc:spChg>
        <pc:picChg chg="add mod">
          <ac:chgData name="Abbie Morrissey" userId="f0af04da-8c66-486b-a3ca-3c34eb9db22b" providerId="ADAL" clId="{9B48A785-5C6F-4552-AEA7-0F08729DB69D}" dt="2026-01-08T11:16:52.120" v="183" actId="1076"/>
          <ac:picMkLst>
            <pc:docMk/>
            <pc:sldMk cId="258721622" sldId="345"/>
            <ac:picMk id="12" creationId="{8B047766-0873-9D58-D8FE-A48AD14F43D6}"/>
          </ac:picMkLst>
        </pc:picChg>
        <pc:picChg chg="add mod">
          <ac:chgData name="Abbie Morrissey" userId="f0af04da-8c66-486b-a3ca-3c34eb9db22b" providerId="ADAL" clId="{9B48A785-5C6F-4552-AEA7-0F08729DB69D}" dt="2026-01-08T11:16:52.471" v="184" actId="1076"/>
          <ac:picMkLst>
            <pc:docMk/>
            <pc:sldMk cId="258721622" sldId="345"/>
            <ac:picMk id="14" creationId="{E74CF883-C57C-B7DA-1685-2654F83C86D7}"/>
          </ac:picMkLst>
        </pc:picChg>
      </pc:sldChg>
      <pc:sldChg chg="delSp modSp new mod ord modNotesTx">
        <pc:chgData name="Abbie Morrissey" userId="f0af04da-8c66-486b-a3ca-3c34eb9db22b" providerId="ADAL" clId="{9B48A785-5C6F-4552-AEA7-0F08729DB69D}" dt="2026-01-08T22:15:24.212" v="1138" actId="20577"/>
        <pc:sldMkLst>
          <pc:docMk/>
          <pc:sldMk cId="2637878631" sldId="345"/>
        </pc:sldMkLst>
        <pc:spChg chg="mod">
          <ac:chgData name="Abbie Morrissey" userId="f0af04da-8c66-486b-a3ca-3c34eb9db22b" providerId="ADAL" clId="{9B48A785-5C6F-4552-AEA7-0F08729DB69D}" dt="2026-01-08T22:02:26.190" v="858" actId="1076"/>
          <ac:spMkLst>
            <pc:docMk/>
            <pc:sldMk cId="2637878631" sldId="345"/>
            <ac:spMk id="2" creationId="{CAB5E727-BC75-2096-E936-49CC4A7C1858}"/>
          </ac:spMkLst>
        </pc:spChg>
        <pc:spChg chg="del">
          <ac:chgData name="Abbie Morrissey" userId="f0af04da-8c66-486b-a3ca-3c34eb9db22b" providerId="ADAL" clId="{9B48A785-5C6F-4552-AEA7-0F08729DB69D}" dt="2026-01-08T22:01:53.625" v="854" actId="478"/>
          <ac:spMkLst>
            <pc:docMk/>
            <pc:sldMk cId="2637878631" sldId="345"/>
            <ac:spMk id="3" creationId="{D4408F54-0E79-6F67-7E69-AF812F6AEB04}"/>
          </ac:spMkLst>
        </pc:spChg>
      </pc:sldChg>
      <pc:sldChg chg="addSp delSp modSp new mod modNotesTx">
        <pc:chgData name="Abbie Morrissey" userId="f0af04da-8c66-486b-a3ca-3c34eb9db22b" providerId="ADAL" clId="{9B48A785-5C6F-4552-AEA7-0F08729DB69D}" dt="2026-01-09T08:02:57.719" v="2208" actId="166"/>
        <pc:sldMkLst>
          <pc:docMk/>
          <pc:sldMk cId="2640659784" sldId="346"/>
        </pc:sldMkLst>
        <pc:spChg chg="mod">
          <ac:chgData name="Abbie Morrissey" userId="f0af04da-8c66-486b-a3ca-3c34eb9db22b" providerId="ADAL" clId="{9B48A785-5C6F-4552-AEA7-0F08729DB69D}" dt="2026-01-08T22:29:50.929" v="1633" actId="20577"/>
          <ac:spMkLst>
            <pc:docMk/>
            <pc:sldMk cId="2640659784" sldId="346"/>
            <ac:spMk id="2" creationId="{00EC1AAD-BD75-0748-09EB-231C6A43C785}"/>
          </ac:spMkLst>
        </pc:spChg>
        <pc:spChg chg="del">
          <ac:chgData name="Abbie Morrissey" userId="f0af04da-8c66-486b-a3ca-3c34eb9db22b" providerId="ADAL" clId="{9B48A785-5C6F-4552-AEA7-0F08729DB69D}" dt="2026-01-08T22:06:51.846" v="876" actId="931"/>
          <ac:spMkLst>
            <pc:docMk/>
            <pc:sldMk cId="2640659784" sldId="346"/>
            <ac:spMk id="3" creationId="{7AF9F5AD-8161-B7BE-D926-5C39566A4A49}"/>
          </ac:spMkLst>
        </pc:spChg>
        <pc:spChg chg="mod">
          <ac:chgData name="Abbie Morrissey" userId="f0af04da-8c66-486b-a3ca-3c34eb9db22b" providerId="ADAL" clId="{9B48A785-5C6F-4552-AEA7-0F08729DB69D}" dt="2026-01-08T22:04:14.366" v="875" actId="20577"/>
          <ac:spMkLst>
            <pc:docMk/>
            <pc:sldMk cId="2640659784" sldId="346"/>
            <ac:spMk id="4" creationId="{DA4DB447-E212-6FA5-F988-1EDEB42AC6EF}"/>
          </ac:spMkLst>
        </pc:spChg>
        <pc:spChg chg="add mod ord">
          <ac:chgData name="Abbie Morrissey" userId="f0af04da-8c66-486b-a3ca-3c34eb9db22b" providerId="ADAL" clId="{9B48A785-5C6F-4552-AEA7-0F08729DB69D}" dt="2026-01-09T08:02:57.719" v="2208" actId="166"/>
          <ac:spMkLst>
            <pc:docMk/>
            <pc:sldMk cId="2640659784" sldId="346"/>
            <ac:spMk id="8" creationId="{15002D7C-8AD4-027A-8288-F0D7B6174325}"/>
          </ac:spMkLst>
        </pc:spChg>
        <pc:spChg chg="add">
          <ac:chgData name="Abbie Morrissey" userId="f0af04da-8c66-486b-a3ca-3c34eb9db22b" providerId="ADAL" clId="{9B48A785-5C6F-4552-AEA7-0F08729DB69D}" dt="2026-01-09T07:54:16.802" v="2007"/>
          <ac:spMkLst>
            <pc:docMk/>
            <pc:sldMk cId="2640659784" sldId="346"/>
            <ac:spMk id="15" creationId="{07724366-0394-C77B-3C02-BC824249B8E5}"/>
          </ac:spMkLst>
        </pc:spChg>
        <pc:graphicFrameChg chg="add del mod">
          <ac:chgData name="Abbie Morrissey" userId="f0af04da-8c66-486b-a3ca-3c34eb9db22b" providerId="ADAL" clId="{9B48A785-5C6F-4552-AEA7-0F08729DB69D}" dt="2026-01-08T22:45:40.187" v="1743" actId="478"/>
          <ac:graphicFrameMkLst>
            <pc:docMk/>
            <pc:sldMk cId="2640659784" sldId="346"/>
            <ac:graphicFrameMk id="11" creationId="{69A7D2D9-67D0-AE40-FF31-A940FC8DB822}"/>
          </ac:graphicFrameMkLst>
        </pc:graphicFrameChg>
        <pc:graphicFrameChg chg="add del mod">
          <ac:chgData name="Abbie Morrissey" userId="f0af04da-8c66-486b-a3ca-3c34eb9db22b" providerId="ADAL" clId="{9B48A785-5C6F-4552-AEA7-0F08729DB69D}" dt="2026-01-08T22:45:36.844" v="1733" actId="1076"/>
          <ac:graphicFrameMkLst>
            <pc:docMk/>
            <pc:sldMk cId="2640659784" sldId="346"/>
            <ac:graphicFrameMk id="14" creationId="{4561EFDA-7BF4-C704-95F7-C8456D0681F3}"/>
          </ac:graphicFrameMkLst>
        </pc:graphicFrameChg>
        <pc:picChg chg="add mod modCrop">
          <ac:chgData name="Abbie Morrissey" userId="f0af04da-8c66-486b-a3ca-3c34eb9db22b" providerId="ADAL" clId="{9B48A785-5C6F-4552-AEA7-0F08729DB69D}" dt="2026-01-08T22:07:05.046" v="879" actId="18131"/>
          <ac:picMkLst>
            <pc:docMk/>
            <pc:sldMk cId="2640659784" sldId="346"/>
            <ac:picMk id="6" creationId="{CBF8A21F-D66C-BB81-0A9F-86ED3AC223EC}"/>
          </ac:picMkLst>
        </pc:picChg>
        <pc:picChg chg="add mod ord">
          <ac:chgData name="Abbie Morrissey" userId="f0af04da-8c66-486b-a3ca-3c34eb9db22b" providerId="ADAL" clId="{9B48A785-5C6F-4552-AEA7-0F08729DB69D}" dt="2026-01-09T08:01:23.740" v="2177" actId="14100"/>
          <ac:picMkLst>
            <pc:docMk/>
            <pc:sldMk cId="2640659784" sldId="346"/>
            <ac:picMk id="16" creationId="{A0935025-0911-AF84-E0C5-72444FED20BC}"/>
          </ac:picMkLst>
        </pc:picChg>
        <pc:picChg chg="add del mod ord">
          <ac:chgData name="Abbie Morrissey" userId="f0af04da-8c66-486b-a3ca-3c34eb9db22b" providerId="ADAL" clId="{9B48A785-5C6F-4552-AEA7-0F08729DB69D}" dt="2026-01-09T08:00:19.694" v="2153" actId="478"/>
          <ac:picMkLst>
            <pc:docMk/>
            <pc:sldMk cId="2640659784" sldId="346"/>
            <ac:picMk id="17" creationId="{872F6B29-2A98-9B48-E6ED-92EBF4AC251E}"/>
          </ac:picMkLst>
        </pc:picChg>
        <pc:picChg chg="add mod ord">
          <ac:chgData name="Abbie Morrissey" userId="f0af04da-8c66-486b-a3ca-3c34eb9db22b" providerId="ADAL" clId="{9B48A785-5C6F-4552-AEA7-0F08729DB69D}" dt="2026-01-09T08:01:28.896" v="2178" actId="14100"/>
          <ac:picMkLst>
            <pc:docMk/>
            <pc:sldMk cId="2640659784" sldId="346"/>
            <ac:picMk id="18" creationId="{4E44106B-F0C4-AACC-D331-EB8CD360CAB2}"/>
          </ac:picMkLst>
        </pc:picChg>
        <pc:picChg chg="add mod">
          <ac:chgData name="Abbie Morrissey" userId="f0af04da-8c66-486b-a3ca-3c34eb9db22b" providerId="ADAL" clId="{9B48A785-5C6F-4552-AEA7-0F08729DB69D}" dt="2026-01-09T08:02:50.992" v="2207" actId="1037"/>
          <ac:picMkLst>
            <pc:docMk/>
            <pc:sldMk cId="2640659784" sldId="346"/>
            <ac:picMk id="19" creationId="{7CFB5A8B-E950-9D90-5F49-88C8209B3F7A}"/>
          </ac:picMkLst>
        </pc:picChg>
      </pc:sldChg>
      <pc:sldChg chg="addSp delSp modSp new mod delAnim modAnim">
        <pc:chgData name="Abbie Morrissey" userId="f0af04da-8c66-486b-a3ca-3c34eb9db22b" providerId="ADAL" clId="{9B48A785-5C6F-4552-AEA7-0F08729DB69D}" dt="2026-01-09T08:52:53.652" v="2481" actId="208"/>
        <pc:sldMkLst>
          <pc:docMk/>
          <pc:sldMk cId="1345163852" sldId="347"/>
        </pc:sldMkLst>
        <pc:spChg chg="mod">
          <ac:chgData name="Abbie Morrissey" userId="f0af04da-8c66-486b-a3ca-3c34eb9db22b" providerId="ADAL" clId="{9B48A785-5C6F-4552-AEA7-0F08729DB69D}" dt="2026-01-08T22:10:47.089" v="919" actId="20577"/>
          <ac:spMkLst>
            <pc:docMk/>
            <pc:sldMk cId="1345163852" sldId="347"/>
            <ac:spMk id="2" creationId="{7FCA4D2B-3622-BA97-3077-889BF4AB2624}"/>
          </ac:spMkLst>
        </pc:spChg>
        <pc:spChg chg="add del mod">
          <ac:chgData name="Abbie Morrissey" userId="f0af04da-8c66-486b-a3ca-3c34eb9db22b" providerId="ADAL" clId="{9B48A785-5C6F-4552-AEA7-0F08729DB69D}" dt="2026-01-08T22:12:03.914" v="928" actId="478"/>
          <ac:spMkLst>
            <pc:docMk/>
            <pc:sldMk cId="1345163852" sldId="347"/>
            <ac:spMk id="4" creationId="{A7D941BD-41DD-0D92-64DA-7FB2DF4D5EE8}"/>
          </ac:spMkLst>
        </pc:spChg>
        <pc:spChg chg="add del mod">
          <ac:chgData name="Abbie Morrissey" userId="f0af04da-8c66-486b-a3ca-3c34eb9db22b" providerId="ADAL" clId="{9B48A785-5C6F-4552-AEA7-0F08729DB69D}" dt="2026-01-08T22:12:03.914" v="928" actId="478"/>
          <ac:spMkLst>
            <pc:docMk/>
            <pc:sldMk cId="1345163852" sldId="347"/>
            <ac:spMk id="5" creationId="{0D51B6A0-2EC3-75E0-9463-E05244BF8C44}"/>
          </ac:spMkLst>
        </pc:spChg>
        <pc:spChg chg="add mod">
          <ac:chgData name="Abbie Morrissey" userId="f0af04da-8c66-486b-a3ca-3c34eb9db22b" providerId="ADAL" clId="{9B48A785-5C6F-4552-AEA7-0F08729DB69D}" dt="2026-01-08T22:13:14.614" v="1049" actId="2710"/>
          <ac:spMkLst>
            <pc:docMk/>
            <pc:sldMk cId="1345163852" sldId="347"/>
            <ac:spMk id="6" creationId="{99D9EB40-8B12-6BD7-DC88-82261133FB1F}"/>
          </ac:spMkLst>
        </pc:spChg>
        <pc:spChg chg="add mod">
          <ac:chgData name="Abbie Morrissey" userId="f0af04da-8c66-486b-a3ca-3c34eb9db22b" providerId="ADAL" clId="{9B48A785-5C6F-4552-AEA7-0F08729DB69D}" dt="2026-01-08T22:13:08.048" v="1048" actId="2710"/>
          <ac:spMkLst>
            <pc:docMk/>
            <pc:sldMk cId="1345163852" sldId="347"/>
            <ac:spMk id="9" creationId="{88D0DFAA-A648-E90A-E6FA-4D9AFDDC0618}"/>
          </ac:spMkLst>
        </pc:spChg>
        <pc:spChg chg="add mod">
          <ac:chgData name="Abbie Morrissey" userId="f0af04da-8c66-486b-a3ca-3c34eb9db22b" providerId="ADAL" clId="{9B48A785-5C6F-4552-AEA7-0F08729DB69D}" dt="2026-01-08T22:14:29.269" v="1091" actId="20577"/>
          <ac:spMkLst>
            <pc:docMk/>
            <pc:sldMk cId="1345163852" sldId="347"/>
            <ac:spMk id="10" creationId="{7DC38FD4-F253-A3DA-0565-5A780C64CF45}"/>
          </ac:spMkLst>
        </pc:spChg>
        <pc:picChg chg="add del mod">
          <ac:chgData name="Abbie Morrissey" userId="f0af04da-8c66-486b-a3ca-3c34eb9db22b" providerId="ADAL" clId="{9B48A785-5C6F-4552-AEA7-0F08729DB69D}" dt="2026-01-08T22:11:34.515" v="921" actId="478"/>
          <ac:picMkLst>
            <pc:docMk/>
            <pc:sldMk cId="1345163852" sldId="347"/>
            <ac:picMk id="3" creationId="{3904DD2D-E31F-F336-670E-13686A3F49DF}"/>
          </ac:picMkLst>
        </pc:picChg>
        <pc:picChg chg="add mod">
          <ac:chgData name="Abbie Morrissey" userId="f0af04da-8c66-486b-a3ca-3c34eb9db22b" providerId="ADAL" clId="{9B48A785-5C6F-4552-AEA7-0F08729DB69D}" dt="2026-01-09T08:52:53.652" v="2481" actId="208"/>
          <ac:picMkLst>
            <pc:docMk/>
            <pc:sldMk cId="1345163852" sldId="347"/>
            <ac:picMk id="7" creationId="{DBD9E726-461D-F66F-B1E9-D53BB0905B56}"/>
          </ac:picMkLst>
        </pc:picChg>
        <pc:picChg chg="add del mod">
          <ac:chgData name="Abbie Morrissey" userId="f0af04da-8c66-486b-a3ca-3c34eb9db22b" providerId="ADAL" clId="{9B48A785-5C6F-4552-AEA7-0F08729DB69D}" dt="2026-01-08T22:12:03.914" v="928" actId="478"/>
          <ac:picMkLst>
            <pc:docMk/>
            <pc:sldMk cId="1345163852" sldId="347"/>
            <ac:picMk id="8" creationId="{16CBF61D-EAA4-F75A-2F7D-C98FE898AA36}"/>
          </ac:picMkLst>
        </pc:picChg>
        <pc:picChg chg="add mod">
          <ac:chgData name="Abbie Morrissey" userId="f0af04da-8c66-486b-a3ca-3c34eb9db22b" providerId="ADAL" clId="{9B48A785-5C6F-4552-AEA7-0F08729DB69D}" dt="2026-01-09T08:52:38.027" v="2478" actId="1076"/>
          <ac:picMkLst>
            <pc:docMk/>
            <pc:sldMk cId="1345163852" sldId="347"/>
            <ac:picMk id="11" creationId="{79302F94-5AA9-9EBA-B338-37B2472CFD88}"/>
          </ac:picMkLst>
        </pc:picChg>
        <pc:picChg chg="add mod">
          <ac:chgData name="Abbie Morrissey" userId="f0af04da-8c66-486b-a3ca-3c34eb9db22b" providerId="ADAL" clId="{9B48A785-5C6F-4552-AEA7-0F08729DB69D}" dt="2026-01-09T08:52:39.504" v="2479" actId="1076"/>
          <ac:picMkLst>
            <pc:docMk/>
            <pc:sldMk cId="1345163852" sldId="347"/>
            <ac:picMk id="12" creationId="{F30F4159-5689-6AAA-5EBE-84FA942AB1B2}"/>
          </ac:picMkLst>
        </pc:picChg>
      </pc:sldChg>
      <pc:sldChg chg="modSp add mod modNotesTx">
        <pc:chgData name="Abbie Morrissey" userId="f0af04da-8c66-486b-a3ca-3c34eb9db22b" providerId="ADAL" clId="{9B48A785-5C6F-4552-AEA7-0F08729DB69D}" dt="2026-01-08T22:19:56.990" v="1459" actId="12"/>
        <pc:sldMkLst>
          <pc:docMk/>
          <pc:sldMk cId="2363651508" sldId="348"/>
        </pc:sldMkLst>
        <pc:spChg chg="mod">
          <ac:chgData name="Abbie Morrissey" userId="f0af04da-8c66-486b-a3ca-3c34eb9db22b" providerId="ADAL" clId="{9B48A785-5C6F-4552-AEA7-0F08729DB69D}" dt="2026-01-08T22:19:24.791" v="1450" actId="207"/>
          <ac:spMkLst>
            <pc:docMk/>
            <pc:sldMk cId="2363651508" sldId="348"/>
            <ac:spMk id="2" creationId="{AD524B0C-506D-5146-4064-0D193F24D7B0}"/>
          </ac:spMkLst>
        </pc:spChg>
      </pc:sldChg>
      <pc:sldChg chg="addSp delSp modSp mod modNotesTx">
        <pc:chgData name="Abbie Morrissey" userId="f0af04da-8c66-486b-a3ca-3c34eb9db22b" providerId="ADAL" clId="{9B48A785-5C6F-4552-AEA7-0F08729DB69D}" dt="2026-01-09T08:45:54.688" v="2453"/>
        <pc:sldMkLst>
          <pc:docMk/>
          <pc:sldMk cId="3269627447" sldId="488"/>
        </pc:sldMkLst>
        <pc:spChg chg="del">
          <ac:chgData name="Abbie Morrissey" userId="f0af04da-8c66-486b-a3ca-3c34eb9db22b" providerId="ADAL" clId="{9B48A785-5C6F-4552-AEA7-0F08729DB69D}" dt="2026-01-09T08:29:28.510" v="2262" actId="478"/>
          <ac:spMkLst>
            <pc:docMk/>
            <pc:sldMk cId="3269627447" sldId="488"/>
            <ac:spMk id="2" creationId="{73E59AE7-B45C-528F-FD07-5B7208D50F59}"/>
          </ac:spMkLst>
        </pc:spChg>
        <pc:spChg chg="del">
          <ac:chgData name="Abbie Morrissey" userId="f0af04da-8c66-486b-a3ca-3c34eb9db22b" providerId="ADAL" clId="{9B48A785-5C6F-4552-AEA7-0F08729DB69D}" dt="2026-01-09T08:29:41.704" v="2266" actId="478"/>
          <ac:spMkLst>
            <pc:docMk/>
            <pc:sldMk cId="3269627447" sldId="488"/>
            <ac:spMk id="3" creationId="{14B31AB8-086A-318E-6227-1D6F77C15AB4}"/>
          </ac:spMkLst>
        </pc:spChg>
        <pc:spChg chg="add mod">
          <ac:chgData name="Abbie Morrissey" userId="f0af04da-8c66-486b-a3ca-3c34eb9db22b" providerId="ADAL" clId="{9B48A785-5C6F-4552-AEA7-0F08729DB69D}" dt="2026-01-09T08:29:01.535" v="2257" actId="1038"/>
          <ac:spMkLst>
            <pc:docMk/>
            <pc:sldMk cId="3269627447" sldId="488"/>
            <ac:spMk id="4" creationId="{F8FEF35A-2C88-2202-8C96-889169176E6D}"/>
          </ac:spMkLst>
        </pc:spChg>
        <pc:spChg chg="add del mod">
          <ac:chgData name="Abbie Morrissey" userId="f0af04da-8c66-486b-a3ca-3c34eb9db22b" providerId="ADAL" clId="{9B48A785-5C6F-4552-AEA7-0F08729DB69D}" dt="2026-01-09T08:29:32.205" v="2264" actId="478"/>
          <ac:spMkLst>
            <pc:docMk/>
            <pc:sldMk cId="3269627447" sldId="488"/>
            <ac:spMk id="7" creationId="{FCD2AFEA-4B3A-F0E0-7BB9-E312D93BA293}"/>
          </ac:spMkLst>
        </pc:spChg>
        <pc:spChg chg="add mod">
          <ac:chgData name="Abbie Morrissey" userId="f0af04da-8c66-486b-a3ca-3c34eb9db22b" providerId="ADAL" clId="{9B48A785-5C6F-4552-AEA7-0F08729DB69D}" dt="2026-01-09T08:29:39.523" v="2265" actId="1076"/>
          <ac:spMkLst>
            <pc:docMk/>
            <pc:sldMk cId="3269627447" sldId="488"/>
            <ac:spMk id="8" creationId="{2C56C9B8-659B-2076-91D2-22047EB59CCE}"/>
          </ac:spMkLst>
        </pc:spChg>
        <pc:spChg chg="add mod">
          <ac:chgData name="Abbie Morrissey" userId="f0af04da-8c66-486b-a3ca-3c34eb9db22b" providerId="ADAL" clId="{9B48A785-5C6F-4552-AEA7-0F08729DB69D}" dt="2026-01-09T08:41:27.483" v="2410" actId="6549"/>
          <ac:spMkLst>
            <pc:docMk/>
            <pc:sldMk cId="3269627447" sldId="488"/>
            <ac:spMk id="10" creationId="{6D0247AC-EB6E-530C-205E-D3539763C814}"/>
          </ac:spMkLst>
        </pc:spChg>
        <pc:picChg chg="add mod">
          <ac:chgData name="Abbie Morrissey" userId="f0af04da-8c66-486b-a3ca-3c34eb9db22b" providerId="ADAL" clId="{9B48A785-5C6F-4552-AEA7-0F08729DB69D}" dt="2026-01-09T08:29:15.231" v="2261" actId="1035"/>
          <ac:picMkLst>
            <pc:docMk/>
            <pc:sldMk cId="3269627447" sldId="488"/>
            <ac:picMk id="5" creationId="{4DD49C20-A4A5-8D08-1364-7BD97CACE06D}"/>
          </ac:picMkLst>
        </pc:picChg>
        <pc:picChg chg="mod">
          <ac:chgData name="Abbie Morrissey" userId="f0af04da-8c66-486b-a3ca-3c34eb9db22b" providerId="ADAL" clId="{9B48A785-5C6F-4552-AEA7-0F08729DB69D}" dt="2026-01-09T08:39:03.102" v="2273" actId="14826"/>
          <ac:picMkLst>
            <pc:docMk/>
            <pc:sldMk cId="3269627447" sldId="488"/>
            <ac:picMk id="9" creationId="{F83BADDC-2A64-7A71-2D53-863F18F5F65E}"/>
          </ac:picMkLst>
        </pc:picChg>
      </pc:sldChg>
      <pc:sldChg chg="add del">
        <pc:chgData name="Abbie Morrissey" userId="f0af04da-8c66-486b-a3ca-3c34eb9db22b" providerId="ADAL" clId="{9B48A785-5C6F-4552-AEA7-0F08729DB69D}" dt="2026-01-09T08:28:36.139" v="2246"/>
        <pc:sldMkLst>
          <pc:docMk/>
          <pc:sldMk cId="2146860775" sldId="48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E87ABF-2DC4-4883-80EF-1053D8149D95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53058A-CC1C-40F3-8D6F-CB0E3E9E3423}">
      <dgm:prSet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28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rPr>
            <a:t>Audit your curriculum &amp; Sport Premium spend.</a:t>
          </a:r>
          <a:endParaRPr lang="en-US" sz="2800" dirty="0">
            <a:solidFill>
              <a:srgbClr val="0D304F"/>
            </a:solidFill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1206C297-2A03-40E7-ACAE-6622D44FFCF9}" type="parTrans" cxnId="{28B39A1A-CBDE-4D75-A90E-D212D507FFE1}">
      <dgm:prSet/>
      <dgm:spPr/>
      <dgm:t>
        <a:bodyPr/>
        <a:lstStyle/>
        <a:p>
          <a:endParaRPr lang="en-US" sz="280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12CAB48E-96A3-463F-B5A2-4E8F21C220C3}" type="sibTrans" cxnId="{28B39A1A-CBDE-4D75-A90E-D212D507FFE1}">
      <dgm:prSet phldrT="1" phldr="0" custT="1">
        <dgm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ln>
          <a:solidFill>
            <a:srgbClr val="611CB5"/>
          </a:solidFill>
        </a:ln>
      </dgm:spPr>
      <dgm:t>
        <a:bodyPr/>
        <a:lstStyle/>
        <a:p>
          <a:r>
            <a:rPr lang="en-US" sz="2800">
              <a:latin typeface="Azeret" panose="020B0504030202020204" pitchFamily="34" charset="0"/>
              <a:cs typeface="Azeret" panose="020B0504030202020204" pitchFamily="34" charset="0"/>
            </a:rPr>
            <a:t>1</a:t>
          </a:r>
          <a:endParaRPr lang="en-US" sz="2800" dirty="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012C0330-F442-4076-A782-9AE975F76AF7}">
      <dgm:prSet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28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Refresh evidence folders</a:t>
          </a:r>
          <a:endParaRPr lang="en-US" sz="2800" dirty="0">
            <a:solidFill>
              <a:schemeClr val="bg1"/>
            </a:solidFill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01AB3476-8EAE-4FC8-A030-B0B664D1CD6E}" type="parTrans" cxnId="{633146FA-4AAE-4C85-9726-A16D04870A68}">
      <dgm:prSet/>
      <dgm:spPr/>
      <dgm:t>
        <a:bodyPr/>
        <a:lstStyle/>
        <a:p>
          <a:endParaRPr lang="en-US" sz="280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C7DDB26E-5E80-42A2-90DF-565CF6533328}" type="sibTrans" cxnId="{633146FA-4AAE-4C85-9726-A16D04870A68}">
      <dgm:prSet phldrT="2" phldr="0" custT="1">
        <dgm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>
          <a:solidFill>
            <a:srgbClr val="F0D6FF"/>
          </a:solidFill>
        </a:ln>
      </dgm:spPr>
      <dgm:t>
        <a:bodyPr/>
        <a:lstStyle/>
        <a:p>
          <a:r>
            <a:rPr lang="en-US" sz="2800">
              <a:latin typeface="Azeret" panose="020B0504030202020204" pitchFamily="34" charset="0"/>
              <a:cs typeface="Azeret" panose="020B0504030202020204" pitchFamily="34" charset="0"/>
            </a:rPr>
            <a:t>2</a:t>
          </a:r>
          <a:endParaRPr lang="en-US" sz="2800" dirty="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1EFB1A5F-7F51-43FC-8FE1-648DA2E55764}">
      <dgm:prSet custT="1">
        <dgm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ln>
          <a:solidFill>
            <a:srgbClr val="4E5E6C"/>
          </a:solidFill>
        </a:ln>
      </dgm:spPr>
      <dgm:t>
        <a:bodyPr/>
        <a:lstStyle/>
        <a:p>
          <a:r>
            <a:rPr lang="en-GB" sz="28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rPr>
            <a:t>Capture pupil and staff voice</a:t>
          </a:r>
          <a:endParaRPr lang="en-US" sz="2800" dirty="0">
            <a:solidFill>
              <a:srgbClr val="0D304F"/>
            </a:solidFill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0735F9BB-0C0B-4F50-B224-7898A2FC9E6F}" type="parTrans" cxnId="{3C5C7329-EF45-4760-A401-A6CBCB774F7B}">
      <dgm:prSet/>
      <dgm:spPr/>
      <dgm:t>
        <a:bodyPr/>
        <a:lstStyle/>
        <a:p>
          <a:endParaRPr lang="en-US" sz="280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A08B77C1-2D18-4CC0-8F4E-7EA98DBC980C}" type="sibTrans" cxnId="{3C5C7329-EF45-4760-A401-A6CBCB774F7B}">
      <dgm:prSet phldrT="3" phldr="0" custT="1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>
          <a:solidFill>
            <a:srgbClr val="33615E"/>
          </a:solidFill>
        </a:ln>
      </dgm:spPr>
      <dgm:t>
        <a:bodyPr/>
        <a:lstStyle/>
        <a:p>
          <a:r>
            <a:rPr lang="en-US" sz="2800">
              <a:latin typeface="Azeret" panose="020B0504030202020204" pitchFamily="34" charset="0"/>
              <a:cs typeface="Azeret" panose="020B0504030202020204" pitchFamily="34" charset="0"/>
            </a:rPr>
            <a:t>3</a:t>
          </a:r>
        </a:p>
      </dgm:t>
    </dgm:pt>
    <dgm:pt modelId="{7938B89C-F002-449A-9F8C-C62D8E58D0F0}">
      <dgm:prSet custT="1">
        <dgm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28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Use the </a:t>
          </a:r>
          <a:r>
            <a:rPr lang="en-GB" sz="2800" dirty="0" err="1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afPE</a:t>
          </a:r>
          <a:r>
            <a:rPr lang="en-GB" sz="28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 tracker </a:t>
          </a:r>
          <a:r>
            <a:rPr lang="en-GB" sz="280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for consistency</a:t>
          </a:r>
        </a:p>
      </dgm:t>
    </dgm:pt>
    <dgm:pt modelId="{F08E4A09-9240-4EAA-B409-EAA1332E36E8}" type="parTrans" cxnId="{8209E65D-25E4-40D5-B328-E8C34135CF9C}">
      <dgm:prSet/>
      <dgm:spPr/>
      <dgm:t>
        <a:bodyPr/>
        <a:lstStyle/>
        <a:p>
          <a:endParaRPr lang="en-US" sz="280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B4F842EB-6EFC-4015-AA7A-37D22D6928D4}" type="sibTrans" cxnId="{8209E65D-25E4-40D5-B328-E8C34135CF9C}">
      <dgm:prSet phldrT="4" phldr="0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ln>
          <a:solidFill>
            <a:srgbClr val="C7F5D6"/>
          </a:solidFill>
        </a:ln>
      </dgm:spPr>
      <dgm:t>
        <a:bodyPr/>
        <a:lstStyle/>
        <a:p>
          <a:r>
            <a:rPr lang="en-US" sz="2800">
              <a:latin typeface="Azeret" panose="020B0504030202020204" pitchFamily="34" charset="0"/>
              <a:cs typeface="Azeret" panose="020B0504030202020204" pitchFamily="34" charset="0"/>
            </a:rPr>
            <a:t>4</a:t>
          </a:r>
          <a:endParaRPr lang="en-US" sz="2800" dirty="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A163925B-C2EE-4C4F-80DB-A6ECA24B9FDB}">
      <dgm:prSet custT="1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28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Share findings with SLT &amp; governors</a:t>
          </a:r>
          <a:endParaRPr lang="en-US" sz="2800" dirty="0">
            <a:solidFill>
              <a:schemeClr val="bg1"/>
            </a:solidFill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967B575E-C865-48AD-9B94-0F1C9C490F8A}" type="parTrans" cxnId="{65C549BA-757D-4F83-95E0-3D8637361F20}">
      <dgm:prSet/>
      <dgm:spPr/>
      <dgm:t>
        <a:bodyPr/>
        <a:lstStyle/>
        <a:p>
          <a:endParaRPr lang="en-US" sz="280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F8E13A8B-8037-4624-A591-C3384F6077B6}" type="sibTrans" cxnId="{65C549BA-757D-4F83-95E0-3D8637361F20}">
      <dgm:prSet phldrT="5" phldr="0" custT="1"/>
      <dgm:spPr>
        <a:solidFill>
          <a:srgbClr val="F2F0B0"/>
        </a:solidFill>
        <a:ln>
          <a:solidFill>
            <a:srgbClr val="F2F0B0"/>
          </a:solidFill>
        </a:ln>
      </dgm:spPr>
      <dgm:t>
        <a:bodyPr/>
        <a:lstStyle/>
        <a:p>
          <a:r>
            <a:rPr lang="en-US" sz="2800">
              <a:latin typeface="Azeret" panose="020B0504030202020204" pitchFamily="34" charset="0"/>
              <a:cs typeface="Azeret" panose="020B0504030202020204" pitchFamily="34" charset="0"/>
            </a:rPr>
            <a:t>5</a:t>
          </a:r>
          <a:endParaRPr lang="en-US" sz="2800" dirty="0">
            <a:latin typeface="Azeret" panose="020B0504030202020204" pitchFamily="34" charset="0"/>
            <a:cs typeface="Azeret" panose="020B0504030202020204" pitchFamily="34" charset="0"/>
          </a:endParaRPr>
        </a:p>
      </dgm:t>
    </dgm:pt>
    <dgm:pt modelId="{6BF0F0CF-5C67-4870-81FE-EC6C5F4A9141}" type="pres">
      <dgm:prSet presAssocID="{C3E87ABF-2DC4-4883-80EF-1053D8149D95}" presName="Name0" presStyleCnt="0">
        <dgm:presLayoutVars>
          <dgm:animLvl val="lvl"/>
          <dgm:resizeHandles val="exact"/>
        </dgm:presLayoutVars>
      </dgm:prSet>
      <dgm:spPr/>
    </dgm:pt>
    <dgm:pt modelId="{034922C0-F4FB-4ABD-B2E7-C85DBB68DEE1}" type="pres">
      <dgm:prSet presAssocID="{0F53058A-CC1C-40F3-8D6F-CB0E3E9E3423}" presName="compositeNode" presStyleCnt="0">
        <dgm:presLayoutVars>
          <dgm:bulletEnabled val="1"/>
        </dgm:presLayoutVars>
      </dgm:prSet>
      <dgm:spPr/>
    </dgm:pt>
    <dgm:pt modelId="{265FE60B-F144-4414-8240-1B9DA405B381}" type="pres">
      <dgm:prSet presAssocID="{0F53058A-CC1C-40F3-8D6F-CB0E3E9E3423}" presName="bgRect" presStyleLbl="bgAccFollowNode1" presStyleIdx="0" presStyleCnt="5"/>
      <dgm:spPr/>
    </dgm:pt>
    <dgm:pt modelId="{1AEB544C-A27E-49EB-9CBE-96405DEEB2D9}" type="pres">
      <dgm:prSet presAssocID="{12CAB48E-96A3-463F-B5A2-4E8F21C220C3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67D0E26-6AC3-455E-82B0-270941F403B9}" type="pres">
      <dgm:prSet presAssocID="{0F53058A-CC1C-40F3-8D6F-CB0E3E9E3423}" presName="bottomLine" presStyleLbl="alignNode1" presStyleIdx="1" presStyleCnt="10">
        <dgm:presLayoutVars/>
      </dgm:prSet>
      <dgm:spPr>
        <a:ln>
          <a:solidFill>
            <a:schemeClr val="accent3"/>
          </a:solidFill>
        </a:ln>
      </dgm:spPr>
    </dgm:pt>
    <dgm:pt modelId="{D184D4BA-328B-4556-B769-0B2693EE982D}" type="pres">
      <dgm:prSet presAssocID="{0F53058A-CC1C-40F3-8D6F-CB0E3E9E3423}" presName="nodeText" presStyleLbl="bgAccFollowNode1" presStyleIdx="0" presStyleCnt="5">
        <dgm:presLayoutVars>
          <dgm:bulletEnabled val="1"/>
        </dgm:presLayoutVars>
      </dgm:prSet>
      <dgm:spPr/>
    </dgm:pt>
    <dgm:pt modelId="{A11708D7-2BE2-4604-B873-12A9078DC949}" type="pres">
      <dgm:prSet presAssocID="{12CAB48E-96A3-463F-B5A2-4E8F21C220C3}" presName="sibTrans" presStyleCnt="0"/>
      <dgm:spPr/>
    </dgm:pt>
    <dgm:pt modelId="{C73ADB15-C545-4158-87B4-0A1F4074947E}" type="pres">
      <dgm:prSet presAssocID="{012C0330-F442-4076-A782-9AE975F76AF7}" presName="compositeNode" presStyleCnt="0">
        <dgm:presLayoutVars>
          <dgm:bulletEnabled val="1"/>
        </dgm:presLayoutVars>
      </dgm:prSet>
      <dgm:spPr/>
    </dgm:pt>
    <dgm:pt modelId="{F90E4C08-9654-4922-9A70-0572E25BEFF6}" type="pres">
      <dgm:prSet presAssocID="{012C0330-F442-4076-A782-9AE975F76AF7}" presName="bgRect" presStyleLbl="bgAccFollowNode1" presStyleIdx="1" presStyleCnt="5"/>
      <dgm:spPr/>
    </dgm:pt>
    <dgm:pt modelId="{04FAC2C8-53A5-4D48-97E3-3C66C83BBDC5}" type="pres">
      <dgm:prSet presAssocID="{C7DDB26E-5E80-42A2-90DF-565CF6533328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6379B3C7-C4CC-4A66-B795-17E3C817A871}" type="pres">
      <dgm:prSet presAssocID="{012C0330-F442-4076-A782-9AE975F76AF7}" presName="bottomLine" presStyleLbl="alignNode1" presStyleIdx="3" presStyleCnt="10">
        <dgm:presLayoutVars/>
      </dgm:prSet>
      <dgm:spPr>
        <a:ln>
          <a:solidFill>
            <a:srgbClr val="0D304F"/>
          </a:solidFill>
        </a:ln>
      </dgm:spPr>
    </dgm:pt>
    <dgm:pt modelId="{F662DEE5-A81D-44D1-831E-6DD4A271B6B9}" type="pres">
      <dgm:prSet presAssocID="{012C0330-F442-4076-A782-9AE975F76AF7}" presName="nodeText" presStyleLbl="bgAccFollowNode1" presStyleIdx="1" presStyleCnt="5">
        <dgm:presLayoutVars>
          <dgm:bulletEnabled val="1"/>
        </dgm:presLayoutVars>
      </dgm:prSet>
      <dgm:spPr/>
    </dgm:pt>
    <dgm:pt modelId="{92FED3FF-08F2-4565-B2B0-E69108633E38}" type="pres">
      <dgm:prSet presAssocID="{C7DDB26E-5E80-42A2-90DF-565CF6533328}" presName="sibTrans" presStyleCnt="0"/>
      <dgm:spPr/>
    </dgm:pt>
    <dgm:pt modelId="{9FFB3AF5-4DC0-445E-84A7-17AFC39A9F93}" type="pres">
      <dgm:prSet presAssocID="{1EFB1A5F-7F51-43FC-8FE1-648DA2E55764}" presName="compositeNode" presStyleCnt="0">
        <dgm:presLayoutVars>
          <dgm:bulletEnabled val="1"/>
        </dgm:presLayoutVars>
      </dgm:prSet>
      <dgm:spPr/>
    </dgm:pt>
    <dgm:pt modelId="{7B25A5EB-60C4-448B-BAF6-1C19BE89C64D}" type="pres">
      <dgm:prSet presAssocID="{1EFB1A5F-7F51-43FC-8FE1-648DA2E55764}" presName="bgRect" presStyleLbl="bgAccFollowNode1" presStyleIdx="2" presStyleCnt="5"/>
      <dgm:spPr/>
    </dgm:pt>
    <dgm:pt modelId="{1C61A569-398C-4A1E-9EC8-3D683D37C4BE}" type="pres">
      <dgm:prSet presAssocID="{A08B77C1-2D18-4CC0-8F4E-7EA98DBC980C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C942FD29-CD93-4DFF-A403-2FF15B07E76D}" type="pres">
      <dgm:prSet presAssocID="{1EFB1A5F-7F51-43FC-8FE1-648DA2E55764}" presName="bottomLine" presStyleLbl="alignNode1" presStyleIdx="5" presStyleCnt="10">
        <dgm:presLayoutVars/>
      </dgm:prSet>
      <dgm:spPr>
        <a:ln>
          <a:solidFill>
            <a:srgbClr val="4E5E6C"/>
          </a:solidFill>
        </a:ln>
      </dgm:spPr>
    </dgm:pt>
    <dgm:pt modelId="{2C21083E-7532-44A4-A052-FAD69C3EF4B2}" type="pres">
      <dgm:prSet presAssocID="{1EFB1A5F-7F51-43FC-8FE1-648DA2E55764}" presName="nodeText" presStyleLbl="bgAccFollowNode1" presStyleIdx="2" presStyleCnt="5">
        <dgm:presLayoutVars>
          <dgm:bulletEnabled val="1"/>
        </dgm:presLayoutVars>
      </dgm:prSet>
      <dgm:spPr/>
    </dgm:pt>
    <dgm:pt modelId="{7C7209E3-FDE4-422B-8A8F-1CC1EC17C942}" type="pres">
      <dgm:prSet presAssocID="{A08B77C1-2D18-4CC0-8F4E-7EA98DBC980C}" presName="sibTrans" presStyleCnt="0"/>
      <dgm:spPr/>
    </dgm:pt>
    <dgm:pt modelId="{C3F56DDB-16B7-44B1-86FF-597456569D40}" type="pres">
      <dgm:prSet presAssocID="{7938B89C-F002-449A-9F8C-C62D8E58D0F0}" presName="compositeNode" presStyleCnt="0">
        <dgm:presLayoutVars>
          <dgm:bulletEnabled val="1"/>
        </dgm:presLayoutVars>
      </dgm:prSet>
      <dgm:spPr/>
    </dgm:pt>
    <dgm:pt modelId="{8196A394-0424-412C-84D7-15CC4E3B1DD9}" type="pres">
      <dgm:prSet presAssocID="{7938B89C-F002-449A-9F8C-C62D8E58D0F0}" presName="bgRect" presStyleLbl="bgAccFollowNode1" presStyleIdx="3" presStyleCnt="5"/>
      <dgm:spPr/>
    </dgm:pt>
    <dgm:pt modelId="{D4F6F3BC-B1DD-42B7-A9F4-2AF9651ECA89}" type="pres">
      <dgm:prSet presAssocID="{B4F842EB-6EFC-4015-AA7A-37D22D6928D4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AB8C9496-9517-4756-950B-3F9D0FD1587F}" type="pres">
      <dgm:prSet presAssocID="{7938B89C-F002-449A-9F8C-C62D8E58D0F0}" presName="bottomLine" presStyleLbl="alignNode1" presStyleIdx="7" presStyleCnt="10">
        <dgm:presLayoutVars/>
      </dgm:prSet>
      <dgm:spPr>
        <a:ln>
          <a:solidFill>
            <a:schemeClr val="accent6">
              <a:lumMod val="10000"/>
            </a:schemeClr>
          </a:solidFill>
        </a:ln>
      </dgm:spPr>
    </dgm:pt>
    <dgm:pt modelId="{7D6C62DE-16D2-4D38-AE43-095F3BB2D588}" type="pres">
      <dgm:prSet presAssocID="{7938B89C-F002-449A-9F8C-C62D8E58D0F0}" presName="nodeText" presStyleLbl="bgAccFollowNode1" presStyleIdx="3" presStyleCnt="5">
        <dgm:presLayoutVars>
          <dgm:bulletEnabled val="1"/>
        </dgm:presLayoutVars>
      </dgm:prSet>
      <dgm:spPr/>
    </dgm:pt>
    <dgm:pt modelId="{ABA1232E-8EBB-4319-927A-B3AA65A399DA}" type="pres">
      <dgm:prSet presAssocID="{B4F842EB-6EFC-4015-AA7A-37D22D6928D4}" presName="sibTrans" presStyleCnt="0"/>
      <dgm:spPr/>
    </dgm:pt>
    <dgm:pt modelId="{9B42CD4B-771B-4D20-B932-CB5E1D8C8543}" type="pres">
      <dgm:prSet presAssocID="{A163925B-C2EE-4C4F-80DB-A6ECA24B9FDB}" presName="compositeNode" presStyleCnt="0">
        <dgm:presLayoutVars>
          <dgm:bulletEnabled val="1"/>
        </dgm:presLayoutVars>
      </dgm:prSet>
      <dgm:spPr/>
    </dgm:pt>
    <dgm:pt modelId="{6CB9372B-3D24-4D3F-ABE3-BB82FA8F955F}" type="pres">
      <dgm:prSet presAssocID="{A163925B-C2EE-4C4F-80DB-A6ECA24B9FDB}" presName="bgRect" presStyleLbl="bgAccFollowNode1" presStyleIdx="4" presStyleCnt="5"/>
      <dgm:spPr/>
    </dgm:pt>
    <dgm:pt modelId="{12AC2B22-03D7-4DFD-89DB-537D4EB75D76}" type="pres">
      <dgm:prSet presAssocID="{F8E13A8B-8037-4624-A591-C3384F6077B6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AD93D3E6-4C86-4DC8-8867-5939A4196769}" type="pres">
      <dgm:prSet presAssocID="{A163925B-C2EE-4C4F-80DB-A6ECA24B9FDB}" presName="bottomLine" presStyleLbl="alignNode1" presStyleIdx="9" presStyleCnt="10">
        <dgm:presLayoutVars/>
      </dgm:prSet>
      <dgm:spPr>
        <a:ln>
          <a:solidFill>
            <a:schemeClr val="accent4">
              <a:lumMod val="10000"/>
            </a:schemeClr>
          </a:solidFill>
        </a:ln>
      </dgm:spPr>
    </dgm:pt>
    <dgm:pt modelId="{61C8CA65-04B3-4014-9715-46CF8F353A62}" type="pres">
      <dgm:prSet presAssocID="{A163925B-C2EE-4C4F-80DB-A6ECA24B9FD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28B39A1A-CBDE-4D75-A90E-D212D507FFE1}" srcId="{C3E87ABF-2DC4-4883-80EF-1053D8149D95}" destId="{0F53058A-CC1C-40F3-8D6F-CB0E3E9E3423}" srcOrd="0" destOrd="0" parTransId="{1206C297-2A03-40E7-ACAE-6622D44FFCF9}" sibTransId="{12CAB48E-96A3-463F-B5A2-4E8F21C220C3}"/>
    <dgm:cxn modelId="{3C5C7329-EF45-4760-A401-A6CBCB774F7B}" srcId="{C3E87ABF-2DC4-4883-80EF-1053D8149D95}" destId="{1EFB1A5F-7F51-43FC-8FE1-648DA2E55764}" srcOrd="2" destOrd="0" parTransId="{0735F9BB-0C0B-4F50-B224-7898A2FC9E6F}" sibTransId="{A08B77C1-2D18-4CC0-8F4E-7EA98DBC980C}"/>
    <dgm:cxn modelId="{98FBF835-2B94-459E-874D-F97E8B6141B7}" type="presOf" srcId="{7938B89C-F002-449A-9F8C-C62D8E58D0F0}" destId="{8196A394-0424-412C-84D7-15CC4E3B1DD9}" srcOrd="0" destOrd="0" presId="urn:microsoft.com/office/officeart/2016/7/layout/BasicLinearProcessNumbered"/>
    <dgm:cxn modelId="{8209E65D-25E4-40D5-B328-E8C34135CF9C}" srcId="{C3E87ABF-2DC4-4883-80EF-1053D8149D95}" destId="{7938B89C-F002-449A-9F8C-C62D8E58D0F0}" srcOrd="3" destOrd="0" parTransId="{F08E4A09-9240-4EAA-B409-EAA1332E36E8}" sibTransId="{B4F842EB-6EFC-4015-AA7A-37D22D6928D4}"/>
    <dgm:cxn modelId="{7AE41F61-B738-49A2-AF01-4CA0E9BCD2FE}" type="presOf" srcId="{F8E13A8B-8037-4624-A591-C3384F6077B6}" destId="{12AC2B22-03D7-4DFD-89DB-537D4EB75D76}" srcOrd="0" destOrd="0" presId="urn:microsoft.com/office/officeart/2016/7/layout/BasicLinearProcessNumbered"/>
    <dgm:cxn modelId="{FECFD846-4000-4426-AFF2-0E7A0E0C0270}" type="presOf" srcId="{012C0330-F442-4076-A782-9AE975F76AF7}" destId="{F662DEE5-A81D-44D1-831E-6DD4A271B6B9}" srcOrd="1" destOrd="0" presId="urn:microsoft.com/office/officeart/2016/7/layout/BasicLinearProcessNumbered"/>
    <dgm:cxn modelId="{D2084B6D-12B0-4A5C-A50B-3AFE78E81AED}" type="presOf" srcId="{0F53058A-CC1C-40F3-8D6F-CB0E3E9E3423}" destId="{265FE60B-F144-4414-8240-1B9DA405B381}" srcOrd="0" destOrd="0" presId="urn:microsoft.com/office/officeart/2016/7/layout/BasicLinearProcessNumbered"/>
    <dgm:cxn modelId="{76095957-016B-4B49-8EEB-7C1523FAF2F9}" type="presOf" srcId="{12CAB48E-96A3-463F-B5A2-4E8F21C220C3}" destId="{1AEB544C-A27E-49EB-9CBE-96405DEEB2D9}" srcOrd="0" destOrd="0" presId="urn:microsoft.com/office/officeart/2016/7/layout/BasicLinearProcessNumbered"/>
    <dgm:cxn modelId="{67CC879F-68BE-4FA4-A65C-AC701661220C}" type="presOf" srcId="{C3E87ABF-2DC4-4883-80EF-1053D8149D95}" destId="{6BF0F0CF-5C67-4870-81FE-EC6C5F4A9141}" srcOrd="0" destOrd="0" presId="urn:microsoft.com/office/officeart/2016/7/layout/BasicLinearProcessNumbered"/>
    <dgm:cxn modelId="{0D6AA4B7-7749-42B0-833E-B01FA3403D3D}" type="presOf" srcId="{A163925B-C2EE-4C4F-80DB-A6ECA24B9FDB}" destId="{61C8CA65-04B3-4014-9715-46CF8F353A62}" srcOrd="1" destOrd="0" presId="urn:microsoft.com/office/officeart/2016/7/layout/BasicLinearProcessNumbered"/>
    <dgm:cxn modelId="{65C549BA-757D-4F83-95E0-3D8637361F20}" srcId="{C3E87ABF-2DC4-4883-80EF-1053D8149D95}" destId="{A163925B-C2EE-4C4F-80DB-A6ECA24B9FDB}" srcOrd="4" destOrd="0" parTransId="{967B575E-C865-48AD-9B94-0F1C9C490F8A}" sibTransId="{F8E13A8B-8037-4624-A591-C3384F6077B6}"/>
    <dgm:cxn modelId="{32DE55BC-AB18-4C92-B4AD-B47257F78489}" type="presOf" srcId="{A163925B-C2EE-4C4F-80DB-A6ECA24B9FDB}" destId="{6CB9372B-3D24-4D3F-ABE3-BB82FA8F955F}" srcOrd="0" destOrd="0" presId="urn:microsoft.com/office/officeart/2016/7/layout/BasicLinearProcessNumbered"/>
    <dgm:cxn modelId="{22D092CE-9884-485F-AC69-359F954769B6}" type="presOf" srcId="{B4F842EB-6EFC-4015-AA7A-37D22D6928D4}" destId="{D4F6F3BC-B1DD-42B7-A9F4-2AF9651ECA89}" srcOrd="0" destOrd="0" presId="urn:microsoft.com/office/officeart/2016/7/layout/BasicLinearProcessNumbered"/>
    <dgm:cxn modelId="{507D1CD5-761D-4637-ACCB-F2697800A31D}" type="presOf" srcId="{012C0330-F442-4076-A782-9AE975F76AF7}" destId="{F90E4C08-9654-4922-9A70-0572E25BEFF6}" srcOrd="0" destOrd="0" presId="urn:microsoft.com/office/officeart/2016/7/layout/BasicLinearProcessNumbered"/>
    <dgm:cxn modelId="{32E52EE9-B88D-446F-86E6-E060FC1F59A3}" type="presOf" srcId="{A08B77C1-2D18-4CC0-8F4E-7EA98DBC980C}" destId="{1C61A569-398C-4A1E-9EC8-3D683D37C4BE}" srcOrd="0" destOrd="0" presId="urn:microsoft.com/office/officeart/2016/7/layout/BasicLinearProcessNumbered"/>
    <dgm:cxn modelId="{E59050EF-22C9-4A11-BB2A-79414A8D6538}" type="presOf" srcId="{C7DDB26E-5E80-42A2-90DF-565CF6533328}" destId="{04FAC2C8-53A5-4D48-97E3-3C66C83BBDC5}" srcOrd="0" destOrd="0" presId="urn:microsoft.com/office/officeart/2016/7/layout/BasicLinearProcessNumbered"/>
    <dgm:cxn modelId="{E6CA11F0-4FE0-4820-861D-F0047CCECBCF}" type="presOf" srcId="{7938B89C-F002-449A-9F8C-C62D8E58D0F0}" destId="{7D6C62DE-16D2-4D38-AE43-095F3BB2D588}" srcOrd="1" destOrd="0" presId="urn:microsoft.com/office/officeart/2016/7/layout/BasicLinearProcessNumbered"/>
    <dgm:cxn modelId="{F8FE6EF4-83C4-4EE5-B170-AB7E806287CF}" type="presOf" srcId="{1EFB1A5F-7F51-43FC-8FE1-648DA2E55764}" destId="{2C21083E-7532-44A4-A052-FAD69C3EF4B2}" srcOrd="1" destOrd="0" presId="urn:microsoft.com/office/officeart/2016/7/layout/BasicLinearProcessNumbered"/>
    <dgm:cxn modelId="{4EBD6AF5-7933-4B1F-92DD-CBA6B638B38B}" type="presOf" srcId="{1EFB1A5F-7F51-43FC-8FE1-648DA2E55764}" destId="{7B25A5EB-60C4-448B-BAF6-1C19BE89C64D}" srcOrd="0" destOrd="0" presId="urn:microsoft.com/office/officeart/2016/7/layout/BasicLinearProcessNumbered"/>
    <dgm:cxn modelId="{633146FA-4AAE-4C85-9726-A16D04870A68}" srcId="{C3E87ABF-2DC4-4883-80EF-1053D8149D95}" destId="{012C0330-F442-4076-A782-9AE975F76AF7}" srcOrd="1" destOrd="0" parTransId="{01AB3476-8EAE-4FC8-A030-B0B664D1CD6E}" sibTransId="{C7DDB26E-5E80-42A2-90DF-565CF6533328}"/>
    <dgm:cxn modelId="{FCF42BFC-3251-4542-84B8-18F4454C92F9}" type="presOf" srcId="{0F53058A-CC1C-40F3-8D6F-CB0E3E9E3423}" destId="{D184D4BA-328B-4556-B769-0B2693EE982D}" srcOrd="1" destOrd="0" presId="urn:microsoft.com/office/officeart/2016/7/layout/BasicLinearProcessNumbered"/>
    <dgm:cxn modelId="{FFBA0FA3-A8E2-4D7D-A64D-C95EFB7E5A3E}" type="presParOf" srcId="{6BF0F0CF-5C67-4870-81FE-EC6C5F4A9141}" destId="{034922C0-F4FB-4ABD-B2E7-C85DBB68DEE1}" srcOrd="0" destOrd="0" presId="urn:microsoft.com/office/officeart/2016/7/layout/BasicLinearProcessNumbered"/>
    <dgm:cxn modelId="{FCED8348-DA1D-4F2A-B700-D2BE775EF95F}" type="presParOf" srcId="{034922C0-F4FB-4ABD-B2E7-C85DBB68DEE1}" destId="{265FE60B-F144-4414-8240-1B9DA405B381}" srcOrd="0" destOrd="0" presId="urn:microsoft.com/office/officeart/2016/7/layout/BasicLinearProcessNumbered"/>
    <dgm:cxn modelId="{D79D4C47-6D60-4649-B831-E85CE23F0798}" type="presParOf" srcId="{034922C0-F4FB-4ABD-B2E7-C85DBB68DEE1}" destId="{1AEB544C-A27E-49EB-9CBE-96405DEEB2D9}" srcOrd="1" destOrd="0" presId="urn:microsoft.com/office/officeart/2016/7/layout/BasicLinearProcessNumbered"/>
    <dgm:cxn modelId="{D54D601A-36E7-4C96-BAF2-F578A938C10C}" type="presParOf" srcId="{034922C0-F4FB-4ABD-B2E7-C85DBB68DEE1}" destId="{967D0E26-6AC3-455E-82B0-270941F403B9}" srcOrd="2" destOrd="0" presId="urn:microsoft.com/office/officeart/2016/7/layout/BasicLinearProcessNumbered"/>
    <dgm:cxn modelId="{64CF223F-C690-49E8-AD15-49D223012670}" type="presParOf" srcId="{034922C0-F4FB-4ABD-B2E7-C85DBB68DEE1}" destId="{D184D4BA-328B-4556-B769-0B2693EE982D}" srcOrd="3" destOrd="0" presId="urn:microsoft.com/office/officeart/2016/7/layout/BasicLinearProcessNumbered"/>
    <dgm:cxn modelId="{0AFEFBE6-1F40-44FA-9881-4D85C2F99296}" type="presParOf" srcId="{6BF0F0CF-5C67-4870-81FE-EC6C5F4A9141}" destId="{A11708D7-2BE2-4604-B873-12A9078DC949}" srcOrd="1" destOrd="0" presId="urn:microsoft.com/office/officeart/2016/7/layout/BasicLinearProcessNumbered"/>
    <dgm:cxn modelId="{8F7C4A85-4B91-4831-85F3-7B1AA3E6601B}" type="presParOf" srcId="{6BF0F0CF-5C67-4870-81FE-EC6C5F4A9141}" destId="{C73ADB15-C545-4158-87B4-0A1F4074947E}" srcOrd="2" destOrd="0" presId="urn:microsoft.com/office/officeart/2016/7/layout/BasicLinearProcessNumbered"/>
    <dgm:cxn modelId="{8620E8AB-82EC-4BFB-9D09-F4B96E74FA10}" type="presParOf" srcId="{C73ADB15-C545-4158-87B4-0A1F4074947E}" destId="{F90E4C08-9654-4922-9A70-0572E25BEFF6}" srcOrd="0" destOrd="0" presId="urn:microsoft.com/office/officeart/2016/7/layout/BasicLinearProcessNumbered"/>
    <dgm:cxn modelId="{3733FC11-9316-408E-9BF7-49FB7EB983DD}" type="presParOf" srcId="{C73ADB15-C545-4158-87B4-0A1F4074947E}" destId="{04FAC2C8-53A5-4D48-97E3-3C66C83BBDC5}" srcOrd="1" destOrd="0" presId="urn:microsoft.com/office/officeart/2016/7/layout/BasicLinearProcessNumbered"/>
    <dgm:cxn modelId="{386EEC46-3101-41CF-B053-DD13EA647019}" type="presParOf" srcId="{C73ADB15-C545-4158-87B4-0A1F4074947E}" destId="{6379B3C7-C4CC-4A66-B795-17E3C817A871}" srcOrd="2" destOrd="0" presId="urn:microsoft.com/office/officeart/2016/7/layout/BasicLinearProcessNumbered"/>
    <dgm:cxn modelId="{59039D09-B274-4601-9686-564296E980FC}" type="presParOf" srcId="{C73ADB15-C545-4158-87B4-0A1F4074947E}" destId="{F662DEE5-A81D-44D1-831E-6DD4A271B6B9}" srcOrd="3" destOrd="0" presId="urn:microsoft.com/office/officeart/2016/7/layout/BasicLinearProcessNumbered"/>
    <dgm:cxn modelId="{2CF25E22-7F5E-41EB-BD4A-187C799F36DB}" type="presParOf" srcId="{6BF0F0CF-5C67-4870-81FE-EC6C5F4A9141}" destId="{92FED3FF-08F2-4565-B2B0-E69108633E38}" srcOrd="3" destOrd="0" presId="urn:microsoft.com/office/officeart/2016/7/layout/BasicLinearProcessNumbered"/>
    <dgm:cxn modelId="{F1E32998-A9FA-44B6-95BF-3F64C7C4C7B1}" type="presParOf" srcId="{6BF0F0CF-5C67-4870-81FE-EC6C5F4A9141}" destId="{9FFB3AF5-4DC0-445E-84A7-17AFC39A9F93}" srcOrd="4" destOrd="0" presId="urn:microsoft.com/office/officeart/2016/7/layout/BasicLinearProcessNumbered"/>
    <dgm:cxn modelId="{E9ABB101-F963-470F-9C93-3FB908312D54}" type="presParOf" srcId="{9FFB3AF5-4DC0-445E-84A7-17AFC39A9F93}" destId="{7B25A5EB-60C4-448B-BAF6-1C19BE89C64D}" srcOrd="0" destOrd="0" presId="urn:microsoft.com/office/officeart/2016/7/layout/BasicLinearProcessNumbered"/>
    <dgm:cxn modelId="{C80D32CB-CAD4-4833-BD63-22E523D58F91}" type="presParOf" srcId="{9FFB3AF5-4DC0-445E-84A7-17AFC39A9F93}" destId="{1C61A569-398C-4A1E-9EC8-3D683D37C4BE}" srcOrd="1" destOrd="0" presId="urn:microsoft.com/office/officeart/2016/7/layout/BasicLinearProcessNumbered"/>
    <dgm:cxn modelId="{91EFB029-EFB7-4B63-AB6E-874DF94441EE}" type="presParOf" srcId="{9FFB3AF5-4DC0-445E-84A7-17AFC39A9F93}" destId="{C942FD29-CD93-4DFF-A403-2FF15B07E76D}" srcOrd="2" destOrd="0" presId="urn:microsoft.com/office/officeart/2016/7/layout/BasicLinearProcessNumbered"/>
    <dgm:cxn modelId="{27E8F79F-63DE-4EA2-992C-06D0EDFE3E22}" type="presParOf" srcId="{9FFB3AF5-4DC0-445E-84A7-17AFC39A9F93}" destId="{2C21083E-7532-44A4-A052-FAD69C3EF4B2}" srcOrd="3" destOrd="0" presId="urn:microsoft.com/office/officeart/2016/7/layout/BasicLinearProcessNumbered"/>
    <dgm:cxn modelId="{4E6ABC36-1FF0-422E-BC63-F77BD904537D}" type="presParOf" srcId="{6BF0F0CF-5C67-4870-81FE-EC6C5F4A9141}" destId="{7C7209E3-FDE4-422B-8A8F-1CC1EC17C942}" srcOrd="5" destOrd="0" presId="urn:microsoft.com/office/officeart/2016/7/layout/BasicLinearProcessNumbered"/>
    <dgm:cxn modelId="{3B397879-434C-47CC-95A2-80262C0BA2BF}" type="presParOf" srcId="{6BF0F0CF-5C67-4870-81FE-EC6C5F4A9141}" destId="{C3F56DDB-16B7-44B1-86FF-597456569D40}" srcOrd="6" destOrd="0" presId="urn:microsoft.com/office/officeart/2016/7/layout/BasicLinearProcessNumbered"/>
    <dgm:cxn modelId="{45CAD6A4-6512-409C-91A6-106C1559E4E0}" type="presParOf" srcId="{C3F56DDB-16B7-44B1-86FF-597456569D40}" destId="{8196A394-0424-412C-84D7-15CC4E3B1DD9}" srcOrd="0" destOrd="0" presId="urn:microsoft.com/office/officeart/2016/7/layout/BasicLinearProcessNumbered"/>
    <dgm:cxn modelId="{019B1292-C38C-4F54-95CF-28839B53FC1F}" type="presParOf" srcId="{C3F56DDB-16B7-44B1-86FF-597456569D40}" destId="{D4F6F3BC-B1DD-42B7-A9F4-2AF9651ECA89}" srcOrd="1" destOrd="0" presId="urn:microsoft.com/office/officeart/2016/7/layout/BasicLinearProcessNumbered"/>
    <dgm:cxn modelId="{36EED15D-CAFF-4033-8198-B5E68E1490B9}" type="presParOf" srcId="{C3F56DDB-16B7-44B1-86FF-597456569D40}" destId="{AB8C9496-9517-4756-950B-3F9D0FD1587F}" srcOrd="2" destOrd="0" presId="urn:microsoft.com/office/officeart/2016/7/layout/BasicLinearProcessNumbered"/>
    <dgm:cxn modelId="{826209AD-33D5-41B7-BD87-BC6537BC83B3}" type="presParOf" srcId="{C3F56DDB-16B7-44B1-86FF-597456569D40}" destId="{7D6C62DE-16D2-4D38-AE43-095F3BB2D588}" srcOrd="3" destOrd="0" presId="urn:microsoft.com/office/officeart/2016/7/layout/BasicLinearProcessNumbered"/>
    <dgm:cxn modelId="{9656ADE3-8602-4F25-BAF2-5A5369E57230}" type="presParOf" srcId="{6BF0F0CF-5C67-4870-81FE-EC6C5F4A9141}" destId="{ABA1232E-8EBB-4319-927A-B3AA65A399DA}" srcOrd="7" destOrd="0" presId="urn:microsoft.com/office/officeart/2016/7/layout/BasicLinearProcessNumbered"/>
    <dgm:cxn modelId="{FC639372-00D5-4DF8-A58A-B0D7D5FF7043}" type="presParOf" srcId="{6BF0F0CF-5C67-4870-81FE-EC6C5F4A9141}" destId="{9B42CD4B-771B-4D20-B932-CB5E1D8C8543}" srcOrd="8" destOrd="0" presId="urn:microsoft.com/office/officeart/2016/7/layout/BasicLinearProcessNumbered"/>
    <dgm:cxn modelId="{91093287-A12D-4C27-B629-D879BFD08576}" type="presParOf" srcId="{9B42CD4B-771B-4D20-B932-CB5E1D8C8543}" destId="{6CB9372B-3D24-4D3F-ABE3-BB82FA8F955F}" srcOrd="0" destOrd="0" presId="urn:microsoft.com/office/officeart/2016/7/layout/BasicLinearProcessNumbered"/>
    <dgm:cxn modelId="{84F2CC91-7DE0-4F63-AE19-F9129C498E15}" type="presParOf" srcId="{9B42CD4B-771B-4D20-B932-CB5E1D8C8543}" destId="{12AC2B22-03D7-4DFD-89DB-537D4EB75D76}" srcOrd="1" destOrd="0" presId="urn:microsoft.com/office/officeart/2016/7/layout/BasicLinearProcessNumbered"/>
    <dgm:cxn modelId="{9DE10C1D-584B-48DF-966C-60983153FF81}" type="presParOf" srcId="{9B42CD4B-771B-4D20-B932-CB5E1D8C8543}" destId="{AD93D3E6-4C86-4DC8-8867-5939A4196769}" srcOrd="2" destOrd="0" presId="urn:microsoft.com/office/officeart/2016/7/layout/BasicLinearProcessNumbered"/>
    <dgm:cxn modelId="{8CA8CE1B-2B18-49EB-AD70-F07A9D976E42}" type="presParOf" srcId="{9B42CD4B-771B-4D20-B932-CB5E1D8C8543}" destId="{61C8CA65-04B3-4014-9715-46CF8F353A62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FE60B-F144-4414-8240-1B9DA405B381}">
      <dsp:nvSpPr>
        <dsp:cNvPr id="0" name=""/>
        <dsp:cNvSpPr/>
      </dsp:nvSpPr>
      <dsp:spPr>
        <a:xfrm>
          <a:off x="6209" y="1436261"/>
          <a:ext cx="3361767" cy="4706474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accent4">
              <a:shade val="15000"/>
            </a:schemeClr>
          </a:solidFill>
          <a:prstDash val="solid"/>
        </a:ln>
        <a:effectLst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262096" tIns="330200" rIns="262096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rPr>
            <a:t>Audit your curriculum &amp; Sport Premium spend.</a:t>
          </a:r>
          <a:endParaRPr lang="en-US" sz="2800" kern="1200" dirty="0">
            <a:solidFill>
              <a:srgbClr val="0D304F"/>
            </a:solidFill>
            <a:latin typeface="Azeret" panose="020B0504030202020204" pitchFamily="34" charset="0"/>
            <a:cs typeface="Azeret" panose="020B0504030202020204" pitchFamily="34" charset="0"/>
          </a:endParaRPr>
        </a:p>
      </dsp:txBody>
      <dsp:txXfrm>
        <a:off x="6209" y="3224722"/>
        <a:ext cx="3361767" cy="2823884"/>
      </dsp:txXfrm>
    </dsp:sp>
    <dsp:sp modelId="{1AEB544C-A27E-49EB-9CBE-96405DEEB2D9}">
      <dsp:nvSpPr>
        <dsp:cNvPr id="0" name=""/>
        <dsp:cNvSpPr/>
      </dsp:nvSpPr>
      <dsp:spPr>
        <a:xfrm>
          <a:off x="981121" y="1906909"/>
          <a:ext cx="1411942" cy="1411942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rgbClr val="611CB5"/>
          </a:solidFill>
          <a:prstDash val="solid"/>
        </a:ln>
        <a:effectLst/>
      </dsp:spPr>
      <dsp:style>
        <a:lnRef idx="2">
          <a:schemeClr val="accent5">
            <a:shade val="15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10081" tIns="12700" rIns="110081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zeret" panose="020B0504030202020204" pitchFamily="34" charset="0"/>
              <a:cs typeface="Azeret" panose="020B0504030202020204" pitchFamily="34" charset="0"/>
            </a:rPr>
            <a:t>1</a:t>
          </a:r>
          <a:endParaRPr lang="en-US" sz="2800" kern="1200" dirty="0">
            <a:latin typeface="Azeret" panose="020B0504030202020204" pitchFamily="34" charset="0"/>
            <a:cs typeface="Azeret" panose="020B0504030202020204" pitchFamily="34" charset="0"/>
          </a:endParaRPr>
        </a:p>
      </dsp:txBody>
      <dsp:txXfrm>
        <a:off x="1187895" y="2113683"/>
        <a:ext cx="998394" cy="998394"/>
      </dsp:txXfrm>
    </dsp:sp>
    <dsp:sp modelId="{967D0E26-6AC3-455E-82B0-270941F403B9}">
      <dsp:nvSpPr>
        <dsp:cNvPr id="0" name=""/>
        <dsp:cNvSpPr/>
      </dsp:nvSpPr>
      <dsp:spPr>
        <a:xfrm>
          <a:off x="6209" y="6142664"/>
          <a:ext cx="336176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0E4C08-9654-4922-9A70-0572E25BEFF6}">
      <dsp:nvSpPr>
        <dsp:cNvPr id="0" name=""/>
        <dsp:cNvSpPr/>
      </dsp:nvSpPr>
      <dsp:spPr>
        <a:xfrm>
          <a:off x="3704152" y="1436261"/>
          <a:ext cx="3361767" cy="4706474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15000"/>
            </a:schemeClr>
          </a:solidFill>
          <a:prstDash val="solid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62096" tIns="330200" rIns="262096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Refresh evidence folders</a:t>
          </a:r>
          <a:endParaRPr lang="en-US" sz="2800" kern="1200" dirty="0">
            <a:solidFill>
              <a:schemeClr val="bg1"/>
            </a:solidFill>
            <a:latin typeface="Azeret" panose="020B0504030202020204" pitchFamily="34" charset="0"/>
            <a:cs typeface="Azeret" panose="020B0504030202020204" pitchFamily="34" charset="0"/>
          </a:endParaRPr>
        </a:p>
      </dsp:txBody>
      <dsp:txXfrm>
        <a:off x="3704152" y="3224722"/>
        <a:ext cx="3361767" cy="2823884"/>
      </dsp:txXfrm>
    </dsp:sp>
    <dsp:sp modelId="{04FAC2C8-53A5-4D48-97E3-3C66C83BBDC5}">
      <dsp:nvSpPr>
        <dsp:cNvPr id="0" name=""/>
        <dsp:cNvSpPr/>
      </dsp:nvSpPr>
      <dsp:spPr>
        <a:xfrm>
          <a:off x="4679065" y="1906909"/>
          <a:ext cx="1411942" cy="141194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rgbClr val="F0D6FF"/>
          </a:solidFill>
          <a:prstDash val="solid"/>
        </a:ln>
        <a:effectLst/>
      </dsp:spPr>
      <dsp:style>
        <a:lnRef idx="2">
          <a:schemeClr val="accent6">
            <a:shade val="15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10081" tIns="12700" rIns="110081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zeret" panose="020B0504030202020204" pitchFamily="34" charset="0"/>
              <a:cs typeface="Azeret" panose="020B0504030202020204" pitchFamily="34" charset="0"/>
            </a:rPr>
            <a:t>2</a:t>
          </a:r>
          <a:endParaRPr lang="en-US" sz="2800" kern="1200" dirty="0">
            <a:latin typeface="Azeret" panose="020B0504030202020204" pitchFamily="34" charset="0"/>
            <a:cs typeface="Azeret" panose="020B0504030202020204" pitchFamily="34" charset="0"/>
          </a:endParaRPr>
        </a:p>
      </dsp:txBody>
      <dsp:txXfrm>
        <a:off x="4885839" y="2113683"/>
        <a:ext cx="998394" cy="998394"/>
      </dsp:txXfrm>
    </dsp:sp>
    <dsp:sp modelId="{6379B3C7-C4CC-4A66-B795-17E3C817A871}">
      <dsp:nvSpPr>
        <dsp:cNvPr id="0" name=""/>
        <dsp:cNvSpPr/>
      </dsp:nvSpPr>
      <dsp:spPr>
        <a:xfrm>
          <a:off x="3704152" y="6142664"/>
          <a:ext cx="336176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D304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5A5EB-60C4-448B-BAF6-1C19BE89C64D}">
      <dsp:nvSpPr>
        <dsp:cNvPr id="0" name=""/>
        <dsp:cNvSpPr/>
      </dsp:nvSpPr>
      <dsp:spPr>
        <a:xfrm>
          <a:off x="7402096" y="1436261"/>
          <a:ext cx="3361767" cy="4706474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4E5E6C"/>
          </a:solidFill>
          <a:prstDash val="solid"/>
        </a:ln>
        <a:effectLst/>
      </dsp:spPr>
      <dsp:style>
        <a:lnRef idx="2">
          <a:schemeClr val="accent2">
            <a:shade val="15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262096" tIns="330200" rIns="262096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rPr>
            <a:t>Capture pupil and staff voice</a:t>
          </a:r>
          <a:endParaRPr lang="en-US" sz="2800" kern="1200" dirty="0">
            <a:solidFill>
              <a:srgbClr val="0D304F"/>
            </a:solidFill>
            <a:latin typeface="Azeret" panose="020B0504030202020204" pitchFamily="34" charset="0"/>
            <a:cs typeface="Azeret" panose="020B0504030202020204" pitchFamily="34" charset="0"/>
          </a:endParaRPr>
        </a:p>
      </dsp:txBody>
      <dsp:txXfrm>
        <a:off x="7402096" y="3224722"/>
        <a:ext cx="3361767" cy="2823884"/>
      </dsp:txXfrm>
    </dsp:sp>
    <dsp:sp modelId="{1C61A569-398C-4A1E-9EC8-3D683D37C4BE}">
      <dsp:nvSpPr>
        <dsp:cNvPr id="0" name=""/>
        <dsp:cNvSpPr/>
      </dsp:nvSpPr>
      <dsp:spPr>
        <a:xfrm>
          <a:off x="8377009" y="1906909"/>
          <a:ext cx="1411942" cy="1411942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rgbClr val="33615E"/>
          </a:solidFill>
          <a:prstDash val="solid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0081" tIns="12700" rIns="110081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zeret" panose="020B0504030202020204" pitchFamily="34" charset="0"/>
              <a:cs typeface="Azeret" panose="020B0504030202020204" pitchFamily="34" charset="0"/>
            </a:rPr>
            <a:t>3</a:t>
          </a:r>
        </a:p>
      </dsp:txBody>
      <dsp:txXfrm>
        <a:off x="8583783" y="2113683"/>
        <a:ext cx="998394" cy="998394"/>
      </dsp:txXfrm>
    </dsp:sp>
    <dsp:sp modelId="{C942FD29-CD93-4DFF-A403-2FF15B07E76D}">
      <dsp:nvSpPr>
        <dsp:cNvPr id="0" name=""/>
        <dsp:cNvSpPr/>
      </dsp:nvSpPr>
      <dsp:spPr>
        <a:xfrm>
          <a:off x="7402096" y="6142664"/>
          <a:ext cx="336176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4E5E6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6A394-0424-412C-84D7-15CC4E3B1DD9}">
      <dsp:nvSpPr>
        <dsp:cNvPr id="0" name=""/>
        <dsp:cNvSpPr/>
      </dsp:nvSpPr>
      <dsp:spPr>
        <a:xfrm>
          <a:off x="11100040" y="1436261"/>
          <a:ext cx="3361767" cy="4706474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accent5">
              <a:shade val="15000"/>
            </a:schemeClr>
          </a:solidFill>
          <a:prstDash val="solid"/>
        </a:ln>
        <a:effectLst/>
      </dsp:spPr>
      <dsp:style>
        <a:lnRef idx="2">
          <a:schemeClr val="accent5">
            <a:shade val="15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262096" tIns="330200" rIns="262096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Use the </a:t>
          </a:r>
          <a:r>
            <a:rPr lang="en-GB" sz="2800" kern="1200" dirty="0" err="1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afPE</a:t>
          </a:r>
          <a:r>
            <a:rPr lang="en-GB" sz="2800" kern="12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 tracker </a:t>
          </a:r>
          <a:r>
            <a:rPr lang="en-GB" sz="2800" kern="120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for consistency</a:t>
          </a:r>
        </a:p>
      </dsp:txBody>
      <dsp:txXfrm>
        <a:off x="11100040" y="3224722"/>
        <a:ext cx="3361767" cy="2823884"/>
      </dsp:txXfrm>
    </dsp:sp>
    <dsp:sp modelId="{D4F6F3BC-B1DD-42B7-A9F4-2AF9651ECA89}">
      <dsp:nvSpPr>
        <dsp:cNvPr id="0" name=""/>
        <dsp:cNvSpPr/>
      </dsp:nvSpPr>
      <dsp:spPr>
        <a:xfrm>
          <a:off x="12074953" y="1906909"/>
          <a:ext cx="1411942" cy="1411942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rgbClr val="C7F5D6"/>
          </a:solidFill>
          <a:prstDash val="solid"/>
        </a:ln>
        <a:effectLst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10081" tIns="12700" rIns="110081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zeret" panose="020B0504030202020204" pitchFamily="34" charset="0"/>
              <a:cs typeface="Azeret" panose="020B0504030202020204" pitchFamily="34" charset="0"/>
            </a:rPr>
            <a:t>4</a:t>
          </a:r>
          <a:endParaRPr lang="en-US" sz="2800" kern="1200" dirty="0">
            <a:latin typeface="Azeret" panose="020B0504030202020204" pitchFamily="34" charset="0"/>
            <a:cs typeface="Azeret" panose="020B0504030202020204" pitchFamily="34" charset="0"/>
          </a:endParaRPr>
        </a:p>
      </dsp:txBody>
      <dsp:txXfrm>
        <a:off x="12281727" y="2113683"/>
        <a:ext cx="998394" cy="998394"/>
      </dsp:txXfrm>
    </dsp:sp>
    <dsp:sp modelId="{AB8C9496-9517-4756-950B-3F9D0FD1587F}">
      <dsp:nvSpPr>
        <dsp:cNvPr id="0" name=""/>
        <dsp:cNvSpPr/>
      </dsp:nvSpPr>
      <dsp:spPr>
        <a:xfrm>
          <a:off x="11100040" y="6142664"/>
          <a:ext cx="336176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9372B-3D24-4D3F-ABE3-BB82FA8F955F}">
      <dsp:nvSpPr>
        <dsp:cNvPr id="0" name=""/>
        <dsp:cNvSpPr/>
      </dsp:nvSpPr>
      <dsp:spPr>
        <a:xfrm>
          <a:off x="14797984" y="1436261"/>
          <a:ext cx="3361767" cy="4706474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15000"/>
            </a:schemeClr>
          </a:solidFill>
          <a:prstDash val="solid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262096" tIns="330200" rIns="262096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rPr>
            <a:t>Share findings with SLT &amp; governors</a:t>
          </a:r>
          <a:endParaRPr lang="en-US" sz="2800" kern="1200" dirty="0">
            <a:solidFill>
              <a:schemeClr val="bg1"/>
            </a:solidFill>
            <a:latin typeface="Azeret" panose="020B0504030202020204" pitchFamily="34" charset="0"/>
            <a:cs typeface="Azeret" panose="020B0504030202020204" pitchFamily="34" charset="0"/>
          </a:endParaRPr>
        </a:p>
      </dsp:txBody>
      <dsp:txXfrm>
        <a:off x="14797984" y="3224722"/>
        <a:ext cx="3361767" cy="2823884"/>
      </dsp:txXfrm>
    </dsp:sp>
    <dsp:sp modelId="{12AC2B22-03D7-4DFD-89DB-537D4EB75D76}">
      <dsp:nvSpPr>
        <dsp:cNvPr id="0" name=""/>
        <dsp:cNvSpPr/>
      </dsp:nvSpPr>
      <dsp:spPr>
        <a:xfrm>
          <a:off x="15772897" y="1906909"/>
          <a:ext cx="1411942" cy="1411942"/>
        </a:xfrm>
        <a:prstGeom prst="ellipse">
          <a:avLst/>
        </a:prstGeom>
        <a:solidFill>
          <a:srgbClr val="F2F0B0"/>
        </a:solidFill>
        <a:ln w="25400" cap="flat" cmpd="sng" algn="ctr">
          <a:solidFill>
            <a:srgbClr val="F2F0B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081" tIns="12700" rIns="110081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Azeret" panose="020B0504030202020204" pitchFamily="34" charset="0"/>
              <a:cs typeface="Azeret" panose="020B0504030202020204" pitchFamily="34" charset="0"/>
            </a:rPr>
            <a:t>5</a:t>
          </a:r>
          <a:endParaRPr lang="en-US" sz="2800" kern="1200" dirty="0">
            <a:latin typeface="Azeret" panose="020B0504030202020204" pitchFamily="34" charset="0"/>
            <a:cs typeface="Azeret" panose="020B0504030202020204" pitchFamily="34" charset="0"/>
          </a:endParaRPr>
        </a:p>
      </dsp:txBody>
      <dsp:txXfrm>
        <a:off x="15979671" y="2113683"/>
        <a:ext cx="998394" cy="998394"/>
      </dsp:txXfrm>
    </dsp:sp>
    <dsp:sp modelId="{AD93D3E6-4C86-4DC8-8867-5939A4196769}">
      <dsp:nvSpPr>
        <dsp:cNvPr id="0" name=""/>
        <dsp:cNvSpPr/>
      </dsp:nvSpPr>
      <dsp:spPr>
        <a:xfrm>
          <a:off x="14797984" y="6142664"/>
          <a:ext cx="336176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3066F4-6A92-C24A-8AD0-ABCE34F4ED18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7ACFF-8F6E-C94B-8720-824E4BF4E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81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i="0" dirty="0"/>
              <a:t>Right now, as a PE lead, what feels most pressing?</a:t>
            </a:r>
          </a:p>
          <a:p>
            <a:endParaRPr lang="en-GB" b="1" dirty="0"/>
          </a:p>
          <a:p>
            <a:endParaRPr lang="en-GB" b="1" dirty="0"/>
          </a:p>
          <a:p>
            <a:pPr>
              <a:buFont typeface="Arial" panose="020B0604020202020204" pitchFamily="34" charset="0"/>
              <a:buNone/>
            </a:pPr>
            <a:r>
              <a:rPr lang="en-GB" dirty="0"/>
              <a:t>Ofsted readiness?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dirty="0"/>
              <a:t>Curriculum?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dirty="0"/>
              <a:t>Swimming?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dirty="0"/>
              <a:t>Staff confidence?</a:t>
            </a:r>
          </a:p>
          <a:p>
            <a:pPr>
              <a:buFont typeface="Arial" panose="020B0604020202020204" pitchFamily="34" charset="0"/>
              <a:buNone/>
            </a:pPr>
            <a:endParaRPr lang="en-GB" dirty="0"/>
          </a:p>
          <a:p>
            <a:pPr>
              <a:buFont typeface="Arial" panose="020B0604020202020204" pitchFamily="34" charset="0"/>
              <a:buNone/>
            </a:pPr>
            <a:r>
              <a:rPr lang="en-GB" dirty="0"/>
              <a:t>60 seconds talk to person next to you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dirty="0"/>
              <a:t>Take </a:t>
            </a:r>
            <a:r>
              <a:rPr lang="en-GB" b="1" dirty="0"/>
              <a:t>2–3 quick verbal responses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55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Thinking about your school and the impact in swimming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One strength in your swimming provision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One challenge or barrier</a:t>
            </a:r>
          </a:p>
          <a:p>
            <a:endParaRPr lang="en-GB" dirty="0"/>
          </a:p>
          <a:p>
            <a:r>
              <a:rPr lang="en-GB" dirty="0"/>
              <a:t>30 seconds to jot down</a:t>
            </a:r>
          </a:p>
          <a:p>
            <a:r>
              <a:rPr lang="en-GB" dirty="0"/>
              <a:t>Invite someone to 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68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KS2</a:t>
            </a:r>
          </a:p>
          <a:p>
            <a:endParaRPr lang="en-GB" dirty="0"/>
          </a:p>
          <a:p>
            <a:r>
              <a:rPr lang="en-GB" dirty="0"/>
              <a:t>25m: 54-84%</a:t>
            </a:r>
          </a:p>
          <a:p>
            <a:endParaRPr lang="en-GB" dirty="0"/>
          </a:p>
          <a:p>
            <a:r>
              <a:rPr lang="en-GB" dirty="0"/>
              <a:t>Strokes: up from 82%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17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97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35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1024F-1521-16C5-3093-C58D710B2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028A6F-FD74-44B1-C10B-233A817C6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B790F9-ABD5-74E8-2E1C-BAC34960DD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Pairs discuss (90 seconds)</a:t>
            </a:r>
          </a:p>
          <a:p>
            <a:r>
              <a:rPr lang="en-GB" dirty="0"/>
              <a:t>Ask: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Who feels confident?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Who knows what they’d </a:t>
            </a:r>
            <a:r>
              <a:rPr lang="en-GB" i="0" dirty="0"/>
              <a:t>want </a:t>
            </a:r>
            <a:r>
              <a:rPr lang="en-GB" dirty="0"/>
              <a:t>to say but needs clarity?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F72EC-EEF5-3907-CF07-EFC5848C8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51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From November 2025, Ofsted moved to a ‘Report Card’ with a much stronger emphasis on inclusion, wellbeing, attendance, curriculum breadth and leadership.</a:t>
            </a:r>
          </a:p>
          <a:p>
            <a:endParaRPr lang="en-GB" dirty="0"/>
          </a:p>
          <a:p>
            <a:r>
              <a:rPr lang="en-GB" dirty="0"/>
              <a:t>What’s important for PE Leads is this: PE can influence </a:t>
            </a:r>
            <a:r>
              <a:rPr lang="en-GB" i="1" dirty="0"/>
              <a:t>multiple</a:t>
            </a:r>
            <a:r>
              <a:rPr lang="en-GB" dirty="0"/>
              <a:t> parts of the Report Card, not just curriculum. Things like participation, inclusion, SEND engagement, pupil voice, staff confidence — all matter much more now.</a:t>
            </a:r>
          </a:p>
          <a:p>
            <a:endParaRPr lang="en-GB" dirty="0"/>
          </a:p>
          <a:p>
            <a:r>
              <a:rPr lang="en-GB" dirty="0"/>
              <a:t>Inspectors will ask for examples of inclusive and progressive practice.</a:t>
            </a:r>
          </a:p>
          <a:p>
            <a:r>
              <a:rPr lang="en-GB" dirty="0"/>
              <a:t>You must be able to articulate the complete learning journey you take pupils on. </a:t>
            </a:r>
            <a:r>
              <a:rPr lang="en-GB" b="0" dirty="0"/>
              <a:t>Think about h</a:t>
            </a:r>
            <a:r>
              <a:rPr lang="en-GB" dirty="0"/>
              <a:t>ow does your curriculum build knowledge and competence to ensure pupils become active participants who are ready for the world and sustain movement outside of school?</a:t>
            </a:r>
          </a:p>
          <a:p>
            <a:endParaRPr lang="en-GB" b="0" dirty="0"/>
          </a:p>
          <a:p>
            <a:r>
              <a:rPr lang="en-GB" dirty="0"/>
              <a:t>Inspectors will engage with pupils and staff extensively. Readiness means ensuring all staff and pupils can authentically articulate the value and purpose of PE. </a:t>
            </a:r>
          </a:p>
          <a:p>
            <a:endParaRPr lang="en-GB" dirty="0"/>
          </a:p>
          <a:p>
            <a:r>
              <a:rPr lang="en-GB" dirty="0"/>
              <a:t>e.g. Pupils “Why is PE important for your future?” “Where are you at in your learning, how do you know and what are your next steps?</a:t>
            </a:r>
          </a:p>
          <a:p>
            <a:r>
              <a:rPr lang="en-GB" dirty="0"/>
              <a:t>Teachers : “Are you prepared to teach the content we are asking of you?” “Do you feel supported in your workload and well-being?” </a:t>
            </a:r>
          </a:p>
          <a:p>
            <a:endParaRPr lang="en-GB" dirty="0"/>
          </a:p>
          <a:p>
            <a:r>
              <a:rPr lang="en-GB" dirty="0"/>
              <a:t>Mention watching </a:t>
            </a:r>
            <a:r>
              <a:rPr lang="en-GB" dirty="0" err="1"/>
              <a:t>youtube</a:t>
            </a:r>
            <a:r>
              <a:rPr lang="en-GB" dirty="0"/>
              <a:t> </a:t>
            </a:r>
            <a:r>
              <a:rPr lang="en-GB" dirty="0" err="1"/>
              <a:t>ofsted</a:t>
            </a:r>
            <a:r>
              <a:rPr lang="en-GB" dirty="0"/>
              <a:t> video!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07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Now is the time to review current provision! - Benchmark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51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PE &amp; Sport Premium </a:t>
            </a:r>
          </a:p>
          <a:p>
            <a:r>
              <a:rPr lang="en-GB" b="1" dirty="0"/>
              <a:t>What’s New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New reporting 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Clearer links to impact &amp; sustainability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Greater alignment with Ofsted expectations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51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31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4000"/>
              </a:lnSpc>
            </a:pPr>
            <a:r>
              <a:rPr lang="en-US" sz="1200" i="0" dirty="0">
                <a:latin typeface="Calibri" panose="020F0502020204030204" pitchFamily="34" charset="0"/>
                <a:cs typeface="Calibri" panose="020F0502020204030204" pitchFamily="34" charset="0"/>
              </a:rPr>
              <a:t>1. Increasing confidence, knowledge and skills of all staff in teaching PE and sporting activities </a:t>
            </a:r>
            <a:r>
              <a:rPr lang="en-US" sz="1200" i="0" dirty="0" err="1">
                <a:latin typeface="Calibri" panose="020F0502020204030204" pitchFamily="34" charset="0"/>
                <a:cs typeface="Calibri" panose="020F0502020204030204" pitchFamily="34" charset="0"/>
              </a:rPr>
              <a:t>prioritising</a:t>
            </a:r>
            <a:r>
              <a:rPr lang="en-US" sz="1200" i="0" dirty="0">
                <a:latin typeface="Calibri" panose="020F0502020204030204" pitchFamily="34" charset="0"/>
                <a:cs typeface="Calibri" panose="020F0502020204030204" pitchFamily="34" charset="0"/>
              </a:rPr>
              <a:t> CPD and training where needed.</a:t>
            </a:r>
          </a:p>
          <a:p>
            <a:pPr>
              <a:lnSpc>
                <a:spcPct val="124000"/>
              </a:lnSpc>
            </a:pPr>
            <a:r>
              <a:rPr lang="en-US" sz="1200" i="0" dirty="0">
                <a:latin typeface="Calibri" panose="020F0502020204030204" pitchFamily="34" charset="0"/>
                <a:cs typeface="Calibri" panose="020F0502020204030204" pitchFamily="34" charset="0"/>
              </a:rPr>
              <a:t>2. Increasing engagement of all pupils in regular physical activity and sporting activities</a:t>
            </a:r>
          </a:p>
          <a:p>
            <a:pPr>
              <a:lnSpc>
                <a:spcPct val="124000"/>
              </a:lnSpc>
            </a:pPr>
            <a:r>
              <a:rPr lang="en-US" sz="1200" i="0" dirty="0">
                <a:latin typeface="Calibri" panose="020F0502020204030204" pitchFamily="34" charset="0"/>
                <a:cs typeface="Calibri" panose="020F0502020204030204" pitchFamily="34" charset="0"/>
              </a:rPr>
              <a:t>3. Raising the profile of PE and sport across the school, to support whole school improvement</a:t>
            </a:r>
          </a:p>
          <a:p>
            <a:pPr>
              <a:lnSpc>
                <a:spcPct val="124000"/>
              </a:lnSpc>
            </a:pPr>
            <a:r>
              <a:rPr lang="en-US" sz="1200" i="0" dirty="0">
                <a:latin typeface="Calibri" panose="020F0502020204030204" pitchFamily="34" charset="0"/>
                <a:cs typeface="Calibri" panose="020F0502020204030204" pitchFamily="34" charset="0"/>
              </a:rPr>
              <a:t>4. Offer a broader and more equal experience of a range of sports and physical activities to all pupils</a:t>
            </a:r>
          </a:p>
          <a:p>
            <a:pPr>
              <a:lnSpc>
                <a:spcPct val="124000"/>
              </a:lnSpc>
            </a:pPr>
            <a:r>
              <a:rPr lang="en-US" sz="1200" i="0" dirty="0">
                <a:latin typeface="Calibri" panose="020F0502020204030204" pitchFamily="34" charset="0"/>
                <a:cs typeface="Calibri" panose="020F0502020204030204" pitchFamily="34" charset="0"/>
              </a:rPr>
              <a:t>5. Increasing participation in competitive sport</a:t>
            </a:r>
          </a:p>
          <a:p>
            <a:pPr>
              <a:lnSpc>
                <a:spcPct val="124000"/>
              </a:lnSpc>
            </a:pPr>
            <a:endParaRPr lang="en-US" sz="12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4000"/>
              </a:lnSpc>
            </a:pPr>
            <a:endParaRPr lang="en-US" sz="12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/>
              <a:t> Explain how to use the form and that there is a video walkthrough but will go over over key points now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21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141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Aims for this year – think there is a typo on the form as this says review!!!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51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New AFPE reporting tool aligns spend → action → outcome → sustainability.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Encourages evidence-based reflection and accountability.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Example metrics: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% increase in least-active pupil engagement.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Staff confidence (pre/post-CPD).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Participation &amp; inclusion data.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Aligns with Jan 2026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afPE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 Ofsted Webinar.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None/>
            </a:pP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69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94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  <a:p>
            <a:endParaRPr lang="en-GB" dirty="0"/>
          </a:p>
          <a:p>
            <a:pPr>
              <a:buFont typeface="+mj-lt"/>
              <a:buAutoNum type="arabicPeriod"/>
            </a:pPr>
            <a:r>
              <a:rPr lang="en-GB" dirty="0"/>
              <a:t>Audit your curriculum for progression and coverage</a:t>
            </a:r>
          </a:p>
          <a:p>
            <a:pPr>
              <a:buFont typeface="+mj-lt"/>
              <a:buAutoNum type="arabicPeriod"/>
            </a:pPr>
            <a:r>
              <a:rPr lang="en-GB" dirty="0"/>
              <a:t>Refresh evidence folders using Intent–Implementation–Impact</a:t>
            </a:r>
          </a:p>
          <a:p>
            <a:pPr>
              <a:buFont typeface="+mj-lt"/>
              <a:buAutoNum type="arabicPeriod"/>
            </a:pPr>
            <a:r>
              <a:rPr lang="en-GB" dirty="0"/>
              <a:t>Capture pupil &amp; staff voice</a:t>
            </a:r>
          </a:p>
          <a:p>
            <a:pPr>
              <a:buFont typeface="+mj-lt"/>
              <a:buAutoNum type="arabicPeriod"/>
            </a:pPr>
            <a:r>
              <a:rPr lang="en-GB" dirty="0"/>
              <a:t>Use or adapt the new </a:t>
            </a:r>
            <a:r>
              <a:rPr lang="en-GB" dirty="0" err="1"/>
              <a:t>afPE</a:t>
            </a:r>
            <a:r>
              <a:rPr lang="en-GB" dirty="0"/>
              <a:t> tracking tool</a:t>
            </a:r>
          </a:p>
          <a:p>
            <a:pPr>
              <a:buFont typeface="+mj-lt"/>
              <a:buAutoNum type="arabicPeriod"/>
            </a:pPr>
            <a:r>
              <a:rPr lang="en-GB" dirty="0"/>
              <a:t>Share your PE impact with SLT or governors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98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  <a:p>
            <a:pPr algn="l" fontAlgn="base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0D304F"/>
                </a:solidFill>
                <a:effectLst/>
                <a:latin typeface="inherit"/>
              </a:rPr>
              <a:t>Webinar VOTE: FREE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Increasing Physical Activity Across the School Day – Practical ideas to embed more movement and boost pupil engagement.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Roles and Responsibilities of a PE Lead – Clarify your role, streamline your workload and make your provision inspection-ready. </a:t>
            </a:r>
            <a:endParaRPr lang="en-GB" b="0" i="0" dirty="0">
              <a:solidFill>
                <a:srgbClr val="0D304F"/>
              </a:solidFill>
              <a:effectLst/>
              <a:latin typeface="inherit"/>
            </a:endParaRPr>
          </a:p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09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Conference at </a:t>
            </a:r>
            <a:r>
              <a:rPr lang="en-GB" b="0" dirty="0" err="1"/>
              <a:t>Dauntseys</a:t>
            </a:r>
            <a:endParaRPr lang="en-GB" b="0" dirty="0"/>
          </a:p>
          <a:p>
            <a:endParaRPr lang="en-GB" b="0" dirty="0"/>
          </a:p>
          <a:p>
            <a:r>
              <a:rPr lang="en-GB" b="0" dirty="0"/>
              <a:t>EARLY BIRD £55</a:t>
            </a:r>
          </a:p>
          <a:p>
            <a:r>
              <a:rPr lang="en-GB" b="0" dirty="0"/>
              <a:t>GENERAL £80</a:t>
            </a:r>
          </a:p>
          <a:p>
            <a:endParaRPr lang="en-GB" b="0" dirty="0"/>
          </a:p>
          <a:p>
            <a:r>
              <a:rPr lang="en-GB" b="0" dirty="0"/>
              <a:t>Agenda preview on our website – early bird ends at the end of this term</a:t>
            </a:r>
          </a:p>
          <a:p>
            <a:endParaRPr lang="en-GB" b="0" dirty="0"/>
          </a:p>
          <a:p>
            <a:r>
              <a:rPr lang="en-GB" b="0" dirty="0"/>
              <a:t>Kate TB – </a:t>
            </a:r>
            <a:r>
              <a:rPr lang="en-GB" b="0" dirty="0" err="1"/>
              <a:t>afPE</a:t>
            </a:r>
            <a:r>
              <a:rPr lang="en-GB" b="0" dirty="0"/>
              <a:t> sport premium</a:t>
            </a:r>
          </a:p>
          <a:p>
            <a:r>
              <a:rPr lang="en-GB" b="0" dirty="0"/>
              <a:t>Catherine – whole child approach</a:t>
            </a:r>
          </a:p>
          <a:p>
            <a:r>
              <a:rPr lang="en-GB" b="0" dirty="0"/>
              <a:t>LUSU – inclusion</a:t>
            </a:r>
          </a:p>
          <a:p>
            <a:r>
              <a:rPr lang="en-GB" b="0" dirty="0"/>
              <a:t>Cross curricular - OAA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E7ACFF-8F6E-C94B-8720-824E4BF4E2D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02357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4BFFF087-9FB3-E3FB-18B2-E525EA846CF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971524" y="3714917"/>
            <a:ext cx="10031730" cy="3021853"/>
          </a:xfrm>
          <a:prstGeom prst="rect">
            <a:avLst/>
          </a:prstGeom>
        </p:spPr>
        <p:txBody>
          <a:bodyPr vert="horz" wrap="square" lIns="0" tIns="241935" rIns="0" bIns="0" rtlCol="0">
            <a:spAutoFit/>
          </a:bodyPr>
          <a:lstStyle>
            <a:lvl1pPr>
              <a:defRPr>
                <a:solidFill>
                  <a:schemeClr val="bg1"/>
                </a:solidFill>
                <a:latin typeface="Azeret"/>
              </a:defRPr>
            </a:lvl1pPr>
          </a:lstStyle>
          <a:p>
            <a:pPr marL="12700" marR="19685">
              <a:lnSpc>
                <a:spcPts val="10830"/>
              </a:lnSpc>
              <a:spcBef>
                <a:spcPts val="1905"/>
              </a:spcBef>
            </a:pPr>
            <a:r>
              <a:rPr sz="10450" spc="-114" dirty="0"/>
              <a:t>Document</a:t>
            </a:r>
            <a:r>
              <a:rPr sz="10450" spc="-450" dirty="0"/>
              <a:t> </a:t>
            </a:r>
            <a:br>
              <a:rPr lang="en-GB" sz="10450" spc="-450" dirty="0"/>
            </a:br>
            <a:r>
              <a:rPr lang="en-GB" sz="10450" spc="-450" dirty="0"/>
              <a:t>Title or Heading</a:t>
            </a:r>
            <a:endParaRPr lang="en-GB" sz="1045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2934B2-DDED-D9B4-7D5A-6743522FD6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73415" y="-258847"/>
            <a:ext cx="9731808" cy="12234104"/>
          </a:xfrm>
          <a:custGeom>
            <a:avLst/>
            <a:gdLst>
              <a:gd name="connsiteX0" fmla="*/ 0 w 7620000"/>
              <a:gd name="connsiteY0" fmla="*/ 3162300 h 6324600"/>
              <a:gd name="connsiteX1" fmla="*/ 727645 w 7620000"/>
              <a:gd name="connsiteY1" fmla="*/ 1207895 h 6324600"/>
              <a:gd name="connsiteX2" fmla="*/ 2632645 w 7620000"/>
              <a:gd name="connsiteY2" fmla="*/ 7 h 6324600"/>
              <a:gd name="connsiteX3" fmla="*/ 4987355 w 7620000"/>
              <a:gd name="connsiteY3" fmla="*/ 7 h 6324600"/>
              <a:gd name="connsiteX4" fmla="*/ 6892355 w 7620000"/>
              <a:gd name="connsiteY4" fmla="*/ 1207895 h 6324600"/>
              <a:gd name="connsiteX5" fmla="*/ 7620000 w 7620000"/>
              <a:gd name="connsiteY5" fmla="*/ 3162300 h 6324600"/>
              <a:gd name="connsiteX6" fmla="*/ 6892355 w 7620000"/>
              <a:gd name="connsiteY6" fmla="*/ 5116705 h 6324600"/>
              <a:gd name="connsiteX7" fmla="*/ 4987355 w 7620000"/>
              <a:gd name="connsiteY7" fmla="*/ 6324593 h 6324600"/>
              <a:gd name="connsiteX8" fmla="*/ 2632645 w 7620000"/>
              <a:gd name="connsiteY8" fmla="*/ 6324593 h 6324600"/>
              <a:gd name="connsiteX9" fmla="*/ 727645 w 7620000"/>
              <a:gd name="connsiteY9" fmla="*/ 5116705 h 6324600"/>
              <a:gd name="connsiteX10" fmla="*/ 0 w 7620000"/>
              <a:gd name="connsiteY10" fmla="*/ 3162300 h 6324600"/>
              <a:gd name="connsiteX0" fmla="*/ 0 w 7620000"/>
              <a:gd name="connsiteY0" fmla="*/ 4798588 h 7960881"/>
              <a:gd name="connsiteX1" fmla="*/ 727645 w 7620000"/>
              <a:gd name="connsiteY1" fmla="*/ 2844183 h 7960881"/>
              <a:gd name="connsiteX2" fmla="*/ 2512330 w 7620000"/>
              <a:gd name="connsiteY2" fmla="*/ 0 h 7960881"/>
              <a:gd name="connsiteX3" fmla="*/ 4987355 w 7620000"/>
              <a:gd name="connsiteY3" fmla="*/ 1636295 h 7960881"/>
              <a:gd name="connsiteX4" fmla="*/ 6892355 w 7620000"/>
              <a:gd name="connsiteY4" fmla="*/ 2844183 h 7960881"/>
              <a:gd name="connsiteX5" fmla="*/ 7620000 w 7620000"/>
              <a:gd name="connsiteY5" fmla="*/ 4798588 h 7960881"/>
              <a:gd name="connsiteX6" fmla="*/ 6892355 w 7620000"/>
              <a:gd name="connsiteY6" fmla="*/ 6752993 h 7960881"/>
              <a:gd name="connsiteX7" fmla="*/ 4987355 w 7620000"/>
              <a:gd name="connsiteY7" fmla="*/ 7960881 h 7960881"/>
              <a:gd name="connsiteX8" fmla="*/ 2632645 w 7620000"/>
              <a:gd name="connsiteY8" fmla="*/ 7960881 h 7960881"/>
              <a:gd name="connsiteX9" fmla="*/ 727645 w 7620000"/>
              <a:gd name="connsiteY9" fmla="*/ 6752993 h 7960881"/>
              <a:gd name="connsiteX10" fmla="*/ 0 w 7620000"/>
              <a:gd name="connsiteY10" fmla="*/ 4798588 h 7960881"/>
              <a:gd name="connsiteX0" fmla="*/ 1702734 w 9322734"/>
              <a:gd name="connsiteY0" fmla="*/ 4798588 h 7960881"/>
              <a:gd name="connsiteX1" fmla="*/ 0 w 9322734"/>
              <a:gd name="connsiteY1" fmla="*/ 3205131 h 7960881"/>
              <a:gd name="connsiteX2" fmla="*/ 4215064 w 9322734"/>
              <a:gd name="connsiteY2" fmla="*/ 0 h 7960881"/>
              <a:gd name="connsiteX3" fmla="*/ 6690089 w 9322734"/>
              <a:gd name="connsiteY3" fmla="*/ 1636295 h 7960881"/>
              <a:gd name="connsiteX4" fmla="*/ 8595089 w 9322734"/>
              <a:gd name="connsiteY4" fmla="*/ 2844183 h 7960881"/>
              <a:gd name="connsiteX5" fmla="*/ 9322734 w 9322734"/>
              <a:gd name="connsiteY5" fmla="*/ 4798588 h 7960881"/>
              <a:gd name="connsiteX6" fmla="*/ 8595089 w 9322734"/>
              <a:gd name="connsiteY6" fmla="*/ 6752993 h 7960881"/>
              <a:gd name="connsiteX7" fmla="*/ 6690089 w 9322734"/>
              <a:gd name="connsiteY7" fmla="*/ 7960881 h 7960881"/>
              <a:gd name="connsiteX8" fmla="*/ 4335379 w 9322734"/>
              <a:gd name="connsiteY8" fmla="*/ 7960881 h 7960881"/>
              <a:gd name="connsiteX9" fmla="*/ 2430379 w 9322734"/>
              <a:gd name="connsiteY9" fmla="*/ 6752993 h 7960881"/>
              <a:gd name="connsiteX10" fmla="*/ 1702734 w 9322734"/>
              <a:gd name="connsiteY10" fmla="*/ 4798588 h 7960881"/>
              <a:gd name="connsiteX0" fmla="*/ 2304313 w 9322734"/>
              <a:gd name="connsiteY0" fmla="*/ 6579262 h 7960881"/>
              <a:gd name="connsiteX1" fmla="*/ 0 w 9322734"/>
              <a:gd name="connsiteY1" fmla="*/ 3205131 h 7960881"/>
              <a:gd name="connsiteX2" fmla="*/ 4215064 w 9322734"/>
              <a:gd name="connsiteY2" fmla="*/ 0 h 7960881"/>
              <a:gd name="connsiteX3" fmla="*/ 6690089 w 9322734"/>
              <a:gd name="connsiteY3" fmla="*/ 1636295 h 7960881"/>
              <a:gd name="connsiteX4" fmla="*/ 8595089 w 9322734"/>
              <a:gd name="connsiteY4" fmla="*/ 2844183 h 7960881"/>
              <a:gd name="connsiteX5" fmla="*/ 9322734 w 9322734"/>
              <a:gd name="connsiteY5" fmla="*/ 4798588 h 7960881"/>
              <a:gd name="connsiteX6" fmla="*/ 8595089 w 9322734"/>
              <a:gd name="connsiteY6" fmla="*/ 6752993 h 7960881"/>
              <a:gd name="connsiteX7" fmla="*/ 6690089 w 9322734"/>
              <a:gd name="connsiteY7" fmla="*/ 7960881 h 7960881"/>
              <a:gd name="connsiteX8" fmla="*/ 4335379 w 9322734"/>
              <a:gd name="connsiteY8" fmla="*/ 7960881 h 7960881"/>
              <a:gd name="connsiteX9" fmla="*/ 2430379 w 9322734"/>
              <a:gd name="connsiteY9" fmla="*/ 6752993 h 7960881"/>
              <a:gd name="connsiteX10" fmla="*/ 2304313 w 9322734"/>
              <a:gd name="connsiteY10" fmla="*/ 6579262 h 7960881"/>
              <a:gd name="connsiteX0" fmla="*/ 2304313 w 9322734"/>
              <a:gd name="connsiteY0" fmla="*/ 6579262 h 8509604"/>
              <a:gd name="connsiteX1" fmla="*/ 0 w 9322734"/>
              <a:gd name="connsiteY1" fmla="*/ 3205131 h 8509604"/>
              <a:gd name="connsiteX2" fmla="*/ 4215064 w 9322734"/>
              <a:gd name="connsiteY2" fmla="*/ 0 h 8509604"/>
              <a:gd name="connsiteX3" fmla="*/ 6690089 w 9322734"/>
              <a:gd name="connsiteY3" fmla="*/ 1636295 h 8509604"/>
              <a:gd name="connsiteX4" fmla="*/ 8595089 w 9322734"/>
              <a:gd name="connsiteY4" fmla="*/ 2844183 h 8509604"/>
              <a:gd name="connsiteX5" fmla="*/ 9322734 w 9322734"/>
              <a:gd name="connsiteY5" fmla="*/ 4798588 h 8509604"/>
              <a:gd name="connsiteX6" fmla="*/ 8595089 w 9322734"/>
              <a:gd name="connsiteY6" fmla="*/ 6752993 h 8509604"/>
              <a:gd name="connsiteX7" fmla="*/ 6690089 w 9322734"/>
              <a:gd name="connsiteY7" fmla="*/ 7960881 h 8509604"/>
              <a:gd name="connsiteX8" fmla="*/ 4335379 w 9322734"/>
              <a:gd name="connsiteY8" fmla="*/ 7960881 h 8509604"/>
              <a:gd name="connsiteX9" fmla="*/ 2069432 w 9322734"/>
              <a:gd name="connsiteY9" fmla="*/ 8509604 h 8509604"/>
              <a:gd name="connsiteX10" fmla="*/ 2304313 w 9322734"/>
              <a:gd name="connsiteY10" fmla="*/ 6579262 h 8509604"/>
              <a:gd name="connsiteX0" fmla="*/ 2304313 w 9322734"/>
              <a:gd name="connsiteY0" fmla="*/ 6579262 h 10367197"/>
              <a:gd name="connsiteX1" fmla="*/ 0 w 9322734"/>
              <a:gd name="connsiteY1" fmla="*/ 3205131 h 10367197"/>
              <a:gd name="connsiteX2" fmla="*/ 4215064 w 9322734"/>
              <a:gd name="connsiteY2" fmla="*/ 0 h 10367197"/>
              <a:gd name="connsiteX3" fmla="*/ 6690089 w 9322734"/>
              <a:gd name="connsiteY3" fmla="*/ 1636295 h 10367197"/>
              <a:gd name="connsiteX4" fmla="*/ 8595089 w 9322734"/>
              <a:gd name="connsiteY4" fmla="*/ 2844183 h 10367197"/>
              <a:gd name="connsiteX5" fmla="*/ 9322734 w 9322734"/>
              <a:gd name="connsiteY5" fmla="*/ 4798588 h 10367197"/>
              <a:gd name="connsiteX6" fmla="*/ 8595089 w 9322734"/>
              <a:gd name="connsiteY6" fmla="*/ 6752993 h 10367197"/>
              <a:gd name="connsiteX7" fmla="*/ 6690089 w 9322734"/>
              <a:gd name="connsiteY7" fmla="*/ 7960881 h 10367197"/>
              <a:gd name="connsiteX8" fmla="*/ 2963779 w 9322734"/>
              <a:gd name="connsiteY8" fmla="*/ 10367197 h 10367197"/>
              <a:gd name="connsiteX9" fmla="*/ 2069432 w 9322734"/>
              <a:gd name="connsiteY9" fmla="*/ 8509604 h 10367197"/>
              <a:gd name="connsiteX10" fmla="*/ 2304313 w 9322734"/>
              <a:gd name="connsiteY10" fmla="*/ 6579262 h 10367197"/>
              <a:gd name="connsiteX0" fmla="*/ 2304313 w 9322734"/>
              <a:gd name="connsiteY0" fmla="*/ 6579262 h 12195997"/>
              <a:gd name="connsiteX1" fmla="*/ 0 w 9322734"/>
              <a:gd name="connsiteY1" fmla="*/ 3205131 h 12195997"/>
              <a:gd name="connsiteX2" fmla="*/ 4215064 w 9322734"/>
              <a:gd name="connsiteY2" fmla="*/ 0 h 12195997"/>
              <a:gd name="connsiteX3" fmla="*/ 6690089 w 9322734"/>
              <a:gd name="connsiteY3" fmla="*/ 1636295 h 12195997"/>
              <a:gd name="connsiteX4" fmla="*/ 8595089 w 9322734"/>
              <a:gd name="connsiteY4" fmla="*/ 2844183 h 12195997"/>
              <a:gd name="connsiteX5" fmla="*/ 9322734 w 9322734"/>
              <a:gd name="connsiteY5" fmla="*/ 4798588 h 12195997"/>
              <a:gd name="connsiteX6" fmla="*/ 8595089 w 9322734"/>
              <a:gd name="connsiteY6" fmla="*/ 6752993 h 12195997"/>
              <a:gd name="connsiteX7" fmla="*/ 6762278 w 9322734"/>
              <a:gd name="connsiteY7" fmla="*/ 12195997 h 12195997"/>
              <a:gd name="connsiteX8" fmla="*/ 2963779 w 9322734"/>
              <a:gd name="connsiteY8" fmla="*/ 10367197 h 12195997"/>
              <a:gd name="connsiteX9" fmla="*/ 2069432 w 9322734"/>
              <a:gd name="connsiteY9" fmla="*/ 8509604 h 12195997"/>
              <a:gd name="connsiteX10" fmla="*/ 2304313 w 9322734"/>
              <a:gd name="connsiteY10" fmla="*/ 6579262 h 12195997"/>
              <a:gd name="connsiteX0" fmla="*/ 2304313 w 10953278"/>
              <a:gd name="connsiteY0" fmla="*/ 6579262 h 12195997"/>
              <a:gd name="connsiteX1" fmla="*/ 0 w 10953278"/>
              <a:gd name="connsiteY1" fmla="*/ 3205131 h 12195997"/>
              <a:gd name="connsiteX2" fmla="*/ 4215064 w 10953278"/>
              <a:gd name="connsiteY2" fmla="*/ 0 h 12195997"/>
              <a:gd name="connsiteX3" fmla="*/ 6690089 w 10953278"/>
              <a:gd name="connsiteY3" fmla="*/ 1636295 h 12195997"/>
              <a:gd name="connsiteX4" fmla="*/ 8595089 w 10953278"/>
              <a:gd name="connsiteY4" fmla="*/ 2844183 h 12195997"/>
              <a:gd name="connsiteX5" fmla="*/ 9322734 w 10953278"/>
              <a:gd name="connsiteY5" fmla="*/ 4798588 h 12195997"/>
              <a:gd name="connsiteX6" fmla="*/ 10953278 w 10953278"/>
              <a:gd name="connsiteY6" fmla="*/ 10891856 h 12195997"/>
              <a:gd name="connsiteX7" fmla="*/ 6762278 w 10953278"/>
              <a:gd name="connsiteY7" fmla="*/ 12195997 h 12195997"/>
              <a:gd name="connsiteX8" fmla="*/ 2963779 w 10953278"/>
              <a:gd name="connsiteY8" fmla="*/ 10367197 h 12195997"/>
              <a:gd name="connsiteX9" fmla="*/ 2069432 w 10953278"/>
              <a:gd name="connsiteY9" fmla="*/ 8509604 h 12195997"/>
              <a:gd name="connsiteX10" fmla="*/ 2304313 w 10953278"/>
              <a:gd name="connsiteY10" fmla="*/ 6579262 h 12195997"/>
              <a:gd name="connsiteX0" fmla="*/ 2304313 w 10953278"/>
              <a:gd name="connsiteY0" fmla="*/ 6579262 h 12147870"/>
              <a:gd name="connsiteX1" fmla="*/ 0 w 10953278"/>
              <a:gd name="connsiteY1" fmla="*/ 3205131 h 12147870"/>
              <a:gd name="connsiteX2" fmla="*/ 4215064 w 10953278"/>
              <a:gd name="connsiteY2" fmla="*/ 0 h 12147870"/>
              <a:gd name="connsiteX3" fmla="*/ 6690089 w 10953278"/>
              <a:gd name="connsiteY3" fmla="*/ 1636295 h 12147870"/>
              <a:gd name="connsiteX4" fmla="*/ 8595089 w 10953278"/>
              <a:gd name="connsiteY4" fmla="*/ 2844183 h 12147870"/>
              <a:gd name="connsiteX5" fmla="*/ 9322734 w 10953278"/>
              <a:gd name="connsiteY5" fmla="*/ 4798588 h 12147870"/>
              <a:gd name="connsiteX6" fmla="*/ 10953278 w 10953278"/>
              <a:gd name="connsiteY6" fmla="*/ 10891856 h 12147870"/>
              <a:gd name="connsiteX7" fmla="*/ 6714152 w 10953278"/>
              <a:gd name="connsiteY7" fmla="*/ 12147870 h 12147870"/>
              <a:gd name="connsiteX8" fmla="*/ 2963779 w 10953278"/>
              <a:gd name="connsiteY8" fmla="*/ 10367197 h 12147870"/>
              <a:gd name="connsiteX9" fmla="*/ 2069432 w 10953278"/>
              <a:gd name="connsiteY9" fmla="*/ 8509604 h 12147870"/>
              <a:gd name="connsiteX10" fmla="*/ 2304313 w 10953278"/>
              <a:gd name="connsiteY10" fmla="*/ 6579262 h 12147870"/>
              <a:gd name="connsiteX0" fmla="*/ 2304313 w 10953278"/>
              <a:gd name="connsiteY0" fmla="*/ 6579262 h 12147870"/>
              <a:gd name="connsiteX1" fmla="*/ 0 w 10953278"/>
              <a:gd name="connsiteY1" fmla="*/ 3205131 h 12147870"/>
              <a:gd name="connsiteX2" fmla="*/ 4215064 w 10953278"/>
              <a:gd name="connsiteY2" fmla="*/ 0 h 12147870"/>
              <a:gd name="connsiteX3" fmla="*/ 6690089 w 10953278"/>
              <a:gd name="connsiteY3" fmla="*/ 1636295 h 12147870"/>
              <a:gd name="connsiteX4" fmla="*/ 8595089 w 10953278"/>
              <a:gd name="connsiteY4" fmla="*/ 2844183 h 12147870"/>
              <a:gd name="connsiteX5" fmla="*/ 10886839 w 10953278"/>
              <a:gd name="connsiteY5" fmla="*/ 4557956 h 12147870"/>
              <a:gd name="connsiteX6" fmla="*/ 10953278 w 10953278"/>
              <a:gd name="connsiteY6" fmla="*/ 10891856 h 12147870"/>
              <a:gd name="connsiteX7" fmla="*/ 6714152 w 10953278"/>
              <a:gd name="connsiteY7" fmla="*/ 12147870 h 12147870"/>
              <a:gd name="connsiteX8" fmla="*/ 2963779 w 10953278"/>
              <a:gd name="connsiteY8" fmla="*/ 10367197 h 12147870"/>
              <a:gd name="connsiteX9" fmla="*/ 2069432 w 10953278"/>
              <a:gd name="connsiteY9" fmla="*/ 8509604 h 12147870"/>
              <a:gd name="connsiteX10" fmla="*/ 2304313 w 10953278"/>
              <a:gd name="connsiteY10" fmla="*/ 6579262 h 12147870"/>
              <a:gd name="connsiteX0" fmla="*/ 2304313 w 10886839"/>
              <a:gd name="connsiteY0" fmla="*/ 6579262 h 12147870"/>
              <a:gd name="connsiteX1" fmla="*/ 0 w 10886839"/>
              <a:gd name="connsiteY1" fmla="*/ 3205131 h 12147870"/>
              <a:gd name="connsiteX2" fmla="*/ 4215064 w 10886839"/>
              <a:gd name="connsiteY2" fmla="*/ 0 h 12147870"/>
              <a:gd name="connsiteX3" fmla="*/ 6690089 w 10886839"/>
              <a:gd name="connsiteY3" fmla="*/ 1636295 h 12147870"/>
              <a:gd name="connsiteX4" fmla="*/ 8595089 w 10886839"/>
              <a:gd name="connsiteY4" fmla="*/ 2844183 h 12147870"/>
              <a:gd name="connsiteX5" fmla="*/ 10886839 w 10886839"/>
              <a:gd name="connsiteY5" fmla="*/ 4557956 h 12147870"/>
              <a:gd name="connsiteX6" fmla="*/ 9701994 w 10886839"/>
              <a:gd name="connsiteY6" fmla="*/ 11830319 h 12147870"/>
              <a:gd name="connsiteX7" fmla="*/ 6714152 w 10886839"/>
              <a:gd name="connsiteY7" fmla="*/ 12147870 h 12147870"/>
              <a:gd name="connsiteX8" fmla="*/ 2963779 w 10886839"/>
              <a:gd name="connsiteY8" fmla="*/ 10367197 h 12147870"/>
              <a:gd name="connsiteX9" fmla="*/ 2069432 w 10886839"/>
              <a:gd name="connsiteY9" fmla="*/ 8509604 h 12147870"/>
              <a:gd name="connsiteX10" fmla="*/ 2304313 w 10886839"/>
              <a:gd name="connsiteY10" fmla="*/ 6579262 h 12147870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8595089 w 9701994"/>
              <a:gd name="connsiteY4" fmla="*/ 3098859 h 12402546"/>
              <a:gd name="connsiteX5" fmla="*/ 9515239 w 9701994"/>
              <a:gd name="connsiteY5" fmla="*/ 0 h 12402546"/>
              <a:gd name="connsiteX6" fmla="*/ 9701994 w 9701994"/>
              <a:gd name="connsiteY6" fmla="*/ 12084995 h 12402546"/>
              <a:gd name="connsiteX7" fmla="*/ 6714152 w 9701994"/>
              <a:gd name="connsiteY7" fmla="*/ 12402546 h 12402546"/>
              <a:gd name="connsiteX8" fmla="*/ 2963779 w 9701994"/>
              <a:gd name="connsiteY8" fmla="*/ 10621873 h 12402546"/>
              <a:gd name="connsiteX9" fmla="*/ 2069432 w 9701994"/>
              <a:gd name="connsiteY9" fmla="*/ 8764280 h 12402546"/>
              <a:gd name="connsiteX10" fmla="*/ 2304313 w 9701994"/>
              <a:gd name="connsiteY10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8017573 w 9701994"/>
              <a:gd name="connsiteY4" fmla="*/ 66901 h 12402546"/>
              <a:gd name="connsiteX5" fmla="*/ 9515239 w 9701994"/>
              <a:gd name="connsiteY5" fmla="*/ 0 h 12402546"/>
              <a:gd name="connsiteX6" fmla="*/ 9701994 w 9701994"/>
              <a:gd name="connsiteY6" fmla="*/ 12084995 h 12402546"/>
              <a:gd name="connsiteX7" fmla="*/ 6714152 w 9701994"/>
              <a:gd name="connsiteY7" fmla="*/ 12402546 h 12402546"/>
              <a:gd name="connsiteX8" fmla="*/ 2963779 w 9701994"/>
              <a:gd name="connsiteY8" fmla="*/ 10621873 h 12402546"/>
              <a:gd name="connsiteX9" fmla="*/ 2069432 w 9701994"/>
              <a:gd name="connsiteY9" fmla="*/ 8764280 h 12402546"/>
              <a:gd name="connsiteX10" fmla="*/ 2304313 w 9701994"/>
              <a:gd name="connsiteY10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9515239 w 9701994"/>
              <a:gd name="connsiteY4" fmla="*/ 0 h 12402546"/>
              <a:gd name="connsiteX5" fmla="*/ 9701994 w 9701994"/>
              <a:gd name="connsiteY5" fmla="*/ 12084995 h 12402546"/>
              <a:gd name="connsiteX6" fmla="*/ 6714152 w 9701994"/>
              <a:gd name="connsiteY6" fmla="*/ 12402546 h 12402546"/>
              <a:gd name="connsiteX7" fmla="*/ 2963779 w 9701994"/>
              <a:gd name="connsiteY7" fmla="*/ 10621873 h 12402546"/>
              <a:gd name="connsiteX8" fmla="*/ 2069432 w 9701994"/>
              <a:gd name="connsiteY8" fmla="*/ 8764280 h 12402546"/>
              <a:gd name="connsiteX9" fmla="*/ 2304313 w 9701994"/>
              <a:gd name="connsiteY9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906657 w 9701994"/>
              <a:gd name="connsiteY3" fmla="*/ 302803 h 12402546"/>
              <a:gd name="connsiteX4" fmla="*/ 9515239 w 9701994"/>
              <a:gd name="connsiteY4" fmla="*/ 0 h 12402546"/>
              <a:gd name="connsiteX5" fmla="*/ 9701994 w 9701994"/>
              <a:gd name="connsiteY5" fmla="*/ 12084995 h 12402546"/>
              <a:gd name="connsiteX6" fmla="*/ 6714152 w 9701994"/>
              <a:gd name="connsiteY6" fmla="*/ 12402546 h 12402546"/>
              <a:gd name="connsiteX7" fmla="*/ 2963779 w 9701994"/>
              <a:gd name="connsiteY7" fmla="*/ 10621873 h 12402546"/>
              <a:gd name="connsiteX8" fmla="*/ 2069432 w 9701994"/>
              <a:gd name="connsiteY8" fmla="*/ 8764280 h 12402546"/>
              <a:gd name="connsiteX9" fmla="*/ 2304313 w 9701994"/>
              <a:gd name="connsiteY9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9515239 w 9701994"/>
              <a:gd name="connsiteY3" fmla="*/ 0 h 12402546"/>
              <a:gd name="connsiteX4" fmla="*/ 9701994 w 9701994"/>
              <a:gd name="connsiteY4" fmla="*/ 12084995 h 12402546"/>
              <a:gd name="connsiteX5" fmla="*/ 6714152 w 9701994"/>
              <a:gd name="connsiteY5" fmla="*/ 12402546 h 12402546"/>
              <a:gd name="connsiteX6" fmla="*/ 2963779 w 9701994"/>
              <a:gd name="connsiteY6" fmla="*/ 10621873 h 12402546"/>
              <a:gd name="connsiteX7" fmla="*/ 2069432 w 9701994"/>
              <a:gd name="connsiteY7" fmla="*/ 8764280 h 12402546"/>
              <a:gd name="connsiteX8" fmla="*/ 2304313 w 9701994"/>
              <a:gd name="connsiteY8" fmla="*/ 6833938 h 12402546"/>
              <a:gd name="connsiteX0" fmla="*/ 2304313 w 9731808"/>
              <a:gd name="connsiteY0" fmla="*/ 6665496 h 12234104"/>
              <a:gd name="connsiteX1" fmla="*/ 0 w 9731808"/>
              <a:gd name="connsiteY1" fmla="*/ 3291365 h 12234104"/>
              <a:gd name="connsiteX2" fmla="*/ 4215064 w 9731808"/>
              <a:gd name="connsiteY2" fmla="*/ 86234 h 12234104"/>
              <a:gd name="connsiteX3" fmla="*/ 9731808 w 9731808"/>
              <a:gd name="connsiteY3" fmla="*/ 0 h 12234104"/>
              <a:gd name="connsiteX4" fmla="*/ 9701994 w 9731808"/>
              <a:gd name="connsiteY4" fmla="*/ 11916553 h 12234104"/>
              <a:gd name="connsiteX5" fmla="*/ 6714152 w 9731808"/>
              <a:gd name="connsiteY5" fmla="*/ 12234104 h 12234104"/>
              <a:gd name="connsiteX6" fmla="*/ 2963779 w 9731808"/>
              <a:gd name="connsiteY6" fmla="*/ 10453431 h 12234104"/>
              <a:gd name="connsiteX7" fmla="*/ 2069432 w 9731808"/>
              <a:gd name="connsiteY7" fmla="*/ 8595838 h 12234104"/>
              <a:gd name="connsiteX8" fmla="*/ 2304313 w 9731808"/>
              <a:gd name="connsiteY8" fmla="*/ 6665496 h 1223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31808" h="12234104">
                <a:moveTo>
                  <a:pt x="2304313" y="6665496"/>
                </a:moveTo>
                <a:lnTo>
                  <a:pt x="0" y="3291365"/>
                </a:lnTo>
                <a:lnTo>
                  <a:pt x="4215064" y="86234"/>
                </a:lnTo>
                <a:lnTo>
                  <a:pt x="9731808" y="0"/>
                </a:lnTo>
                <a:lnTo>
                  <a:pt x="9701994" y="11916553"/>
                </a:lnTo>
                <a:lnTo>
                  <a:pt x="6714152" y="12234104"/>
                </a:lnTo>
                <a:lnTo>
                  <a:pt x="2963779" y="10453431"/>
                </a:lnTo>
                <a:lnTo>
                  <a:pt x="2069432" y="8595838"/>
                </a:lnTo>
                <a:lnTo>
                  <a:pt x="2304313" y="6665496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pic>
        <p:nvPicPr>
          <p:cNvPr id="19" name="Picture 18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0FA4BC8B-93CA-EDBD-756F-8F86F16B6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701675"/>
            <a:ext cx="4170045" cy="85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1054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50" b="0" i="0">
                <a:solidFill>
                  <a:srgbClr val="0D304F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GB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6F0935-CC2D-8F4F-63C8-9DE82EC9B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D304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50" b="0" i="0">
                <a:solidFill>
                  <a:srgbClr val="0D304F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4" y="2601150"/>
            <a:ext cx="11332845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3923E3-9A10-EEB5-C9CB-E86E80299E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82550" y="2333625"/>
            <a:ext cx="6096000" cy="7210356"/>
          </a:xfrm>
          <a:custGeom>
            <a:avLst/>
            <a:gdLst>
              <a:gd name="connsiteX0" fmla="*/ 0 w 7086600"/>
              <a:gd name="connsiteY0" fmla="*/ 2075594 h 7350056"/>
              <a:gd name="connsiteX1" fmla="*/ 2075594 w 7086600"/>
              <a:gd name="connsiteY1" fmla="*/ 0 h 7350056"/>
              <a:gd name="connsiteX2" fmla="*/ 5011006 w 7086600"/>
              <a:gd name="connsiteY2" fmla="*/ 0 h 7350056"/>
              <a:gd name="connsiteX3" fmla="*/ 7086600 w 7086600"/>
              <a:gd name="connsiteY3" fmla="*/ 2075594 h 7350056"/>
              <a:gd name="connsiteX4" fmla="*/ 7086600 w 7086600"/>
              <a:gd name="connsiteY4" fmla="*/ 5274462 h 7350056"/>
              <a:gd name="connsiteX5" fmla="*/ 5011006 w 7086600"/>
              <a:gd name="connsiteY5" fmla="*/ 7350056 h 7350056"/>
              <a:gd name="connsiteX6" fmla="*/ 2075594 w 7086600"/>
              <a:gd name="connsiteY6" fmla="*/ 7350056 h 7350056"/>
              <a:gd name="connsiteX7" fmla="*/ 0 w 7086600"/>
              <a:gd name="connsiteY7" fmla="*/ 5274462 h 7350056"/>
              <a:gd name="connsiteX8" fmla="*/ 0 w 7086600"/>
              <a:gd name="connsiteY8" fmla="*/ 2075594 h 7350056"/>
              <a:gd name="connsiteX0" fmla="*/ 139700 w 7086600"/>
              <a:gd name="connsiteY0" fmla="*/ 0 h 7598562"/>
              <a:gd name="connsiteX1" fmla="*/ 2075594 w 7086600"/>
              <a:gd name="connsiteY1" fmla="*/ 248506 h 7598562"/>
              <a:gd name="connsiteX2" fmla="*/ 5011006 w 7086600"/>
              <a:gd name="connsiteY2" fmla="*/ 248506 h 7598562"/>
              <a:gd name="connsiteX3" fmla="*/ 7086600 w 7086600"/>
              <a:gd name="connsiteY3" fmla="*/ 2324100 h 7598562"/>
              <a:gd name="connsiteX4" fmla="*/ 7086600 w 7086600"/>
              <a:gd name="connsiteY4" fmla="*/ 5522968 h 7598562"/>
              <a:gd name="connsiteX5" fmla="*/ 5011006 w 7086600"/>
              <a:gd name="connsiteY5" fmla="*/ 7598562 h 7598562"/>
              <a:gd name="connsiteX6" fmla="*/ 2075594 w 7086600"/>
              <a:gd name="connsiteY6" fmla="*/ 7598562 h 7598562"/>
              <a:gd name="connsiteX7" fmla="*/ 0 w 7086600"/>
              <a:gd name="connsiteY7" fmla="*/ 5522968 h 7598562"/>
              <a:gd name="connsiteX8" fmla="*/ 139700 w 7086600"/>
              <a:gd name="connsiteY8" fmla="*/ 0 h 7598562"/>
              <a:gd name="connsiteX0" fmla="*/ 0 w 6946900"/>
              <a:gd name="connsiteY0" fmla="*/ 0 h 7598562"/>
              <a:gd name="connsiteX1" fmla="*/ 1935894 w 6946900"/>
              <a:gd name="connsiteY1" fmla="*/ 248506 h 7598562"/>
              <a:gd name="connsiteX2" fmla="*/ 4871306 w 6946900"/>
              <a:gd name="connsiteY2" fmla="*/ 248506 h 7598562"/>
              <a:gd name="connsiteX3" fmla="*/ 6946900 w 6946900"/>
              <a:gd name="connsiteY3" fmla="*/ 2324100 h 7598562"/>
              <a:gd name="connsiteX4" fmla="*/ 6946900 w 6946900"/>
              <a:gd name="connsiteY4" fmla="*/ 5522968 h 7598562"/>
              <a:gd name="connsiteX5" fmla="*/ 4871306 w 6946900"/>
              <a:gd name="connsiteY5" fmla="*/ 7598562 h 7598562"/>
              <a:gd name="connsiteX6" fmla="*/ 1935894 w 6946900"/>
              <a:gd name="connsiteY6" fmla="*/ 7598562 h 7598562"/>
              <a:gd name="connsiteX7" fmla="*/ 336550 w 6946900"/>
              <a:gd name="connsiteY7" fmla="*/ 2068568 h 7598562"/>
              <a:gd name="connsiteX8" fmla="*/ 0 w 6946900"/>
              <a:gd name="connsiteY8" fmla="*/ 0 h 7598562"/>
              <a:gd name="connsiteX0" fmla="*/ 0 w 6946900"/>
              <a:gd name="connsiteY0" fmla="*/ 0 h 7598562"/>
              <a:gd name="connsiteX1" fmla="*/ 1935894 w 6946900"/>
              <a:gd name="connsiteY1" fmla="*/ 248506 h 7598562"/>
              <a:gd name="connsiteX2" fmla="*/ 4871306 w 6946900"/>
              <a:gd name="connsiteY2" fmla="*/ 248506 h 7598562"/>
              <a:gd name="connsiteX3" fmla="*/ 6946900 w 6946900"/>
              <a:gd name="connsiteY3" fmla="*/ 2324100 h 7598562"/>
              <a:gd name="connsiteX4" fmla="*/ 6946900 w 6946900"/>
              <a:gd name="connsiteY4" fmla="*/ 5522968 h 7598562"/>
              <a:gd name="connsiteX5" fmla="*/ 4871306 w 6946900"/>
              <a:gd name="connsiteY5" fmla="*/ 7598562 h 7598562"/>
              <a:gd name="connsiteX6" fmla="*/ 215044 w 6946900"/>
              <a:gd name="connsiteY6" fmla="*/ 6620662 h 7598562"/>
              <a:gd name="connsiteX7" fmla="*/ 336550 w 6946900"/>
              <a:gd name="connsiteY7" fmla="*/ 2068568 h 7598562"/>
              <a:gd name="connsiteX8" fmla="*/ 0 w 6946900"/>
              <a:gd name="connsiteY8" fmla="*/ 0 h 7598562"/>
              <a:gd name="connsiteX0" fmla="*/ 0 w 6946900"/>
              <a:gd name="connsiteY0" fmla="*/ 0 h 6881012"/>
              <a:gd name="connsiteX1" fmla="*/ 1935894 w 6946900"/>
              <a:gd name="connsiteY1" fmla="*/ 248506 h 6881012"/>
              <a:gd name="connsiteX2" fmla="*/ 4871306 w 6946900"/>
              <a:gd name="connsiteY2" fmla="*/ 248506 h 6881012"/>
              <a:gd name="connsiteX3" fmla="*/ 6946900 w 6946900"/>
              <a:gd name="connsiteY3" fmla="*/ 2324100 h 6881012"/>
              <a:gd name="connsiteX4" fmla="*/ 6946900 w 6946900"/>
              <a:gd name="connsiteY4" fmla="*/ 5522968 h 6881012"/>
              <a:gd name="connsiteX5" fmla="*/ 2490056 w 6946900"/>
              <a:gd name="connsiteY5" fmla="*/ 6881012 h 6881012"/>
              <a:gd name="connsiteX6" fmla="*/ 215044 w 6946900"/>
              <a:gd name="connsiteY6" fmla="*/ 6620662 h 6881012"/>
              <a:gd name="connsiteX7" fmla="*/ 336550 w 6946900"/>
              <a:gd name="connsiteY7" fmla="*/ 2068568 h 6881012"/>
              <a:gd name="connsiteX8" fmla="*/ 0 w 6946900"/>
              <a:gd name="connsiteY8" fmla="*/ 0 h 6881012"/>
              <a:gd name="connsiteX0" fmla="*/ 0 w 6946900"/>
              <a:gd name="connsiteY0" fmla="*/ 0 h 6881012"/>
              <a:gd name="connsiteX1" fmla="*/ 1935894 w 6946900"/>
              <a:gd name="connsiteY1" fmla="*/ 248506 h 6881012"/>
              <a:gd name="connsiteX2" fmla="*/ 4871306 w 6946900"/>
              <a:gd name="connsiteY2" fmla="*/ 248506 h 6881012"/>
              <a:gd name="connsiteX3" fmla="*/ 6946900 w 6946900"/>
              <a:gd name="connsiteY3" fmla="*/ 2324100 h 6881012"/>
              <a:gd name="connsiteX4" fmla="*/ 6096000 w 6946900"/>
              <a:gd name="connsiteY4" fmla="*/ 6685018 h 6881012"/>
              <a:gd name="connsiteX5" fmla="*/ 2490056 w 6946900"/>
              <a:gd name="connsiteY5" fmla="*/ 6881012 h 6881012"/>
              <a:gd name="connsiteX6" fmla="*/ 215044 w 6946900"/>
              <a:gd name="connsiteY6" fmla="*/ 6620662 h 6881012"/>
              <a:gd name="connsiteX7" fmla="*/ 336550 w 6946900"/>
              <a:gd name="connsiteY7" fmla="*/ 2068568 h 6881012"/>
              <a:gd name="connsiteX8" fmla="*/ 0 w 6946900"/>
              <a:gd name="connsiteY8" fmla="*/ 0 h 6881012"/>
              <a:gd name="connsiteX0" fmla="*/ 0 w 6096000"/>
              <a:gd name="connsiteY0" fmla="*/ 0 h 6881012"/>
              <a:gd name="connsiteX1" fmla="*/ 1935894 w 6096000"/>
              <a:gd name="connsiteY1" fmla="*/ 248506 h 6881012"/>
              <a:gd name="connsiteX2" fmla="*/ 4871306 w 6096000"/>
              <a:gd name="connsiteY2" fmla="*/ 248506 h 6881012"/>
              <a:gd name="connsiteX3" fmla="*/ 5619750 w 6096000"/>
              <a:gd name="connsiteY3" fmla="*/ 3378200 h 6881012"/>
              <a:gd name="connsiteX4" fmla="*/ 6096000 w 6096000"/>
              <a:gd name="connsiteY4" fmla="*/ 6685018 h 6881012"/>
              <a:gd name="connsiteX5" fmla="*/ 2490056 w 6096000"/>
              <a:gd name="connsiteY5" fmla="*/ 6881012 h 6881012"/>
              <a:gd name="connsiteX6" fmla="*/ 215044 w 6096000"/>
              <a:gd name="connsiteY6" fmla="*/ 6620662 h 6881012"/>
              <a:gd name="connsiteX7" fmla="*/ 336550 w 6096000"/>
              <a:gd name="connsiteY7" fmla="*/ 2068568 h 6881012"/>
              <a:gd name="connsiteX8" fmla="*/ 0 w 6096000"/>
              <a:gd name="connsiteY8" fmla="*/ 0 h 6881012"/>
              <a:gd name="connsiteX0" fmla="*/ 0 w 6096000"/>
              <a:gd name="connsiteY0" fmla="*/ 0 h 6881012"/>
              <a:gd name="connsiteX1" fmla="*/ 1935894 w 6096000"/>
              <a:gd name="connsiteY1" fmla="*/ 248506 h 6881012"/>
              <a:gd name="connsiteX2" fmla="*/ 5728556 w 6096000"/>
              <a:gd name="connsiteY2" fmla="*/ 146906 h 6881012"/>
              <a:gd name="connsiteX3" fmla="*/ 5619750 w 6096000"/>
              <a:gd name="connsiteY3" fmla="*/ 3378200 h 6881012"/>
              <a:gd name="connsiteX4" fmla="*/ 6096000 w 6096000"/>
              <a:gd name="connsiteY4" fmla="*/ 6685018 h 6881012"/>
              <a:gd name="connsiteX5" fmla="*/ 2490056 w 6096000"/>
              <a:gd name="connsiteY5" fmla="*/ 6881012 h 6881012"/>
              <a:gd name="connsiteX6" fmla="*/ 215044 w 6096000"/>
              <a:gd name="connsiteY6" fmla="*/ 6620662 h 6881012"/>
              <a:gd name="connsiteX7" fmla="*/ 336550 w 6096000"/>
              <a:gd name="connsiteY7" fmla="*/ 2068568 h 6881012"/>
              <a:gd name="connsiteX8" fmla="*/ 0 w 6096000"/>
              <a:gd name="connsiteY8" fmla="*/ 0 h 6881012"/>
              <a:gd name="connsiteX0" fmla="*/ 0 w 6096000"/>
              <a:gd name="connsiteY0" fmla="*/ 329344 h 7210356"/>
              <a:gd name="connsiteX1" fmla="*/ 2132744 w 6096000"/>
              <a:gd name="connsiteY1" fmla="*/ 0 h 7210356"/>
              <a:gd name="connsiteX2" fmla="*/ 5728556 w 6096000"/>
              <a:gd name="connsiteY2" fmla="*/ 476250 h 7210356"/>
              <a:gd name="connsiteX3" fmla="*/ 5619750 w 6096000"/>
              <a:gd name="connsiteY3" fmla="*/ 3707544 h 7210356"/>
              <a:gd name="connsiteX4" fmla="*/ 6096000 w 6096000"/>
              <a:gd name="connsiteY4" fmla="*/ 7014362 h 7210356"/>
              <a:gd name="connsiteX5" fmla="*/ 2490056 w 6096000"/>
              <a:gd name="connsiteY5" fmla="*/ 7210356 h 7210356"/>
              <a:gd name="connsiteX6" fmla="*/ 215044 w 6096000"/>
              <a:gd name="connsiteY6" fmla="*/ 6950006 h 7210356"/>
              <a:gd name="connsiteX7" fmla="*/ 336550 w 6096000"/>
              <a:gd name="connsiteY7" fmla="*/ 2397912 h 7210356"/>
              <a:gd name="connsiteX8" fmla="*/ 0 w 6096000"/>
              <a:gd name="connsiteY8" fmla="*/ 329344 h 721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7210356">
                <a:moveTo>
                  <a:pt x="0" y="329344"/>
                </a:moveTo>
                <a:lnTo>
                  <a:pt x="2132744" y="0"/>
                </a:lnTo>
                <a:lnTo>
                  <a:pt x="5728556" y="476250"/>
                </a:lnTo>
                <a:lnTo>
                  <a:pt x="5619750" y="3707544"/>
                </a:lnTo>
                <a:lnTo>
                  <a:pt x="6096000" y="7014362"/>
                </a:lnTo>
                <a:lnTo>
                  <a:pt x="2490056" y="7210356"/>
                </a:lnTo>
                <a:lnTo>
                  <a:pt x="215044" y="6950006"/>
                </a:lnTo>
                <a:lnTo>
                  <a:pt x="336550" y="2397912"/>
                </a:lnTo>
                <a:lnTo>
                  <a:pt x="0" y="329344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17561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50" b="0" i="0">
                <a:solidFill>
                  <a:srgbClr val="0D304F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050" y="5806167"/>
            <a:ext cx="9223440" cy="1054135"/>
          </a:xfrm>
        </p:spPr>
        <p:txBody>
          <a:bodyPr lIns="0" tIns="0" rIns="0" bIns="0" anchor="ctr"/>
          <a:lstStyle>
            <a:lvl1pPr>
              <a:defRPr sz="6850" b="0" i="0">
                <a:solidFill>
                  <a:srgbClr val="0D304F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56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rge Titl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53611" y="2378075"/>
            <a:ext cx="9223440" cy="1054135"/>
          </a:xfrm>
        </p:spPr>
        <p:txBody>
          <a:bodyPr lIns="0" tIns="0" rIns="0" bIns="0" anchor="ctr"/>
          <a:lstStyle>
            <a:lvl1pPr>
              <a:defRPr sz="6850" b="0" i="0">
                <a:solidFill>
                  <a:schemeClr val="bg1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525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15233650" y="10579686"/>
            <a:ext cx="3662239" cy="729664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639" h="471942">
                <a:moveTo>
                  <a:pt x="0" y="471379"/>
                </a:moveTo>
                <a:lnTo>
                  <a:pt x="433512" y="168441"/>
                </a:lnTo>
                <a:lnTo>
                  <a:pt x="2245522" y="0"/>
                </a:lnTo>
                <a:lnTo>
                  <a:pt x="3052639" y="471942"/>
                </a:lnTo>
                <a:lnTo>
                  <a:pt x="0" y="471379"/>
                </a:lnTo>
                <a:close/>
              </a:path>
            </a:pathLst>
          </a:custGeom>
          <a:solidFill>
            <a:srgbClr val="F063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60083ED-A60E-533B-33DF-745176D71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8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Large Titl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53611" y="2378075"/>
            <a:ext cx="9223440" cy="1054135"/>
          </a:xfrm>
        </p:spPr>
        <p:txBody>
          <a:bodyPr lIns="0" tIns="0" rIns="0" bIns="0" anchor="ctr"/>
          <a:lstStyle>
            <a:lvl1pPr>
              <a:defRPr sz="6850" b="0" i="0">
                <a:solidFill>
                  <a:schemeClr val="bg1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525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15233650" y="10579686"/>
            <a:ext cx="3662239" cy="729664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639" h="471942">
                <a:moveTo>
                  <a:pt x="0" y="471379"/>
                </a:moveTo>
                <a:lnTo>
                  <a:pt x="433512" y="168441"/>
                </a:lnTo>
                <a:lnTo>
                  <a:pt x="2245522" y="0"/>
                </a:lnTo>
                <a:lnTo>
                  <a:pt x="3052639" y="471942"/>
                </a:lnTo>
                <a:lnTo>
                  <a:pt x="0" y="471379"/>
                </a:lnTo>
                <a:close/>
              </a:path>
            </a:pathLst>
          </a:custGeom>
          <a:solidFill>
            <a:srgbClr val="1F5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60083ED-A60E-533B-33DF-745176D71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8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B0A5934-4462-E7A0-316E-CF12DE6644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 descr="A purple square with black border&#10;&#10;Description automatically generated">
            <a:extLst>
              <a:ext uri="{FF2B5EF4-FFF2-40B4-BE49-F238E27FC236}">
                <a16:creationId xmlns:a16="http://schemas.microsoft.com/office/drawing/2014/main" id="{9FE1F199-FDD2-6B60-56C1-8288FF1173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10" y="2714209"/>
            <a:ext cx="8138514" cy="7969666"/>
          </a:xfrm>
          <a:prstGeom prst="rect">
            <a:avLst/>
          </a:prstGeom>
        </p:spPr>
      </p:pic>
      <p:sp>
        <p:nvSpPr>
          <p:cNvPr id="6" name="Holder 3">
            <a:extLst>
              <a:ext uri="{FF2B5EF4-FFF2-40B4-BE49-F238E27FC236}">
                <a16:creationId xmlns:a16="http://schemas.microsoft.com/office/drawing/2014/main" id="{41C3C03F-9857-489C-A135-0BFD2C6B639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1852273" y="3231942"/>
            <a:ext cx="6325987" cy="693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869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254653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B7AD1D29-324E-2BC7-56E9-D1CC0A9B0E4C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374650" y="3444875"/>
            <a:ext cx="9080509" cy="556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8C324E09-6384-563F-9040-FC4197166A38}"/>
              </a:ext>
            </a:extLst>
          </p:cNvPr>
          <p:cNvSpPr/>
          <p:nvPr userDrawn="1"/>
        </p:nvSpPr>
        <p:spPr>
          <a:xfrm>
            <a:off x="10324293" y="1616710"/>
            <a:ext cx="6370320" cy="2513965"/>
          </a:xfrm>
          <a:custGeom>
            <a:avLst/>
            <a:gdLst/>
            <a:ahLst/>
            <a:cxnLst/>
            <a:rect l="l" t="t" r="r" b="b"/>
            <a:pathLst>
              <a:path w="6370319" h="2513965">
                <a:moveTo>
                  <a:pt x="330523" y="0"/>
                </a:moveTo>
                <a:lnTo>
                  <a:pt x="0" y="2513640"/>
                </a:lnTo>
                <a:lnTo>
                  <a:pt x="6370025" y="2490960"/>
                </a:lnTo>
                <a:lnTo>
                  <a:pt x="6014539" y="228600"/>
                </a:lnTo>
                <a:lnTo>
                  <a:pt x="330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F915E8AC-1315-E642-3DFE-356447C54804}"/>
              </a:ext>
            </a:extLst>
          </p:cNvPr>
          <p:cNvSpPr/>
          <p:nvPr userDrawn="1"/>
        </p:nvSpPr>
        <p:spPr>
          <a:xfrm>
            <a:off x="10364674" y="7289752"/>
            <a:ext cx="6456128" cy="2757411"/>
          </a:xfrm>
          <a:custGeom>
            <a:avLst/>
            <a:gdLst/>
            <a:ahLst/>
            <a:cxnLst/>
            <a:rect l="l" t="t" r="r" b="b"/>
            <a:pathLst>
              <a:path w="6365875" h="2524125">
                <a:moveTo>
                  <a:pt x="242599" y="0"/>
                </a:moveTo>
                <a:lnTo>
                  <a:pt x="0" y="2523640"/>
                </a:lnTo>
                <a:lnTo>
                  <a:pt x="6365355" y="2278674"/>
                </a:lnTo>
                <a:lnTo>
                  <a:pt x="5931138" y="30093"/>
                </a:lnTo>
                <a:lnTo>
                  <a:pt x="2425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444D4D0E-11F6-6B5D-1CA6-EA619566E46C}"/>
              </a:ext>
            </a:extLst>
          </p:cNvPr>
          <p:cNvSpPr/>
          <p:nvPr userDrawn="1"/>
        </p:nvSpPr>
        <p:spPr>
          <a:xfrm>
            <a:off x="12772995" y="4504359"/>
            <a:ext cx="6370320" cy="2517775"/>
          </a:xfrm>
          <a:custGeom>
            <a:avLst/>
            <a:gdLst/>
            <a:ahLst/>
            <a:cxnLst/>
            <a:rect l="l" t="t" r="r" b="b"/>
            <a:pathLst>
              <a:path w="6370319" h="2517775">
                <a:moveTo>
                  <a:pt x="6370067" y="0"/>
                </a:moveTo>
                <a:lnTo>
                  <a:pt x="0" y="5120"/>
                </a:lnTo>
                <a:lnTo>
                  <a:pt x="341486" y="2517284"/>
                </a:lnTo>
                <a:lnTo>
                  <a:pt x="6024455" y="2263878"/>
                </a:lnTo>
                <a:lnTo>
                  <a:pt x="63700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254653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4" name="object 16">
            <a:extLst>
              <a:ext uri="{FF2B5EF4-FFF2-40B4-BE49-F238E27FC236}">
                <a16:creationId xmlns:a16="http://schemas.microsoft.com/office/drawing/2014/main" id="{88439BB6-EFD8-2B47-0311-0F8CB51ACAC3}"/>
              </a:ext>
            </a:extLst>
          </p:cNvPr>
          <p:cNvSpPr/>
          <p:nvPr userDrawn="1"/>
        </p:nvSpPr>
        <p:spPr>
          <a:xfrm>
            <a:off x="1684653" y="3999881"/>
            <a:ext cx="5158740" cy="4942840"/>
          </a:xfrm>
          <a:custGeom>
            <a:avLst/>
            <a:gdLst/>
            <a:ahLst/>
            <a:cxnLst/>
            <a:rect l="l" t="t" r="r" b="b"/>
            <a:pathLst>
              <a:path w="5158740" h="4942840">
                <a:moveTo>
                  <a:pt x="5083112" y="0"/>
                </a:moveTo>
                <a:lnTo>
                  <a:pt x="0" y="147115"/>
                </a:lnTo>
                <a:lnTo>
                  <a:pt x="0" y="4816607"/>
                </a:lnTo>
                <a:lnTo>
                  <a:pt x="5158523" y="4942257"/>
                </a:lnTo>
                <a:lnTo>
                  <a:pt x="50831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C01B1402-BBF0-D392-E4FC-480393657BCB}"/>
              </a:ext>
            </a:extLst>
          </p:cNvPr>
          <p:cNvSpPr/>
          <p:nvPr userDrawn="1"/>
        </p:nvSpPr>
        <p:spPr>
          <a:xfrm>
            <a:off x="7898240" y="3999878"/>
            <a:ext cx="5046980" cy="4942840"/>
          </a:xfrm>
          <a:custGeom>
            <a:avLst/>
            <a:gdLst/>
            <a:ahLst/>
            <a:cxnLst/>
            <a:rect l="l" t="t" r="r" b="b"/>
            <a:pathLst>
              <a:path w="5046980" h="4942840">
                <a:moveTo>
                  <a:pt x="0" y="0"/>
                </a:moveTo>
                <a:lnTo>
                  <a:pt x="209417" y="4816607"/>
                </a:lnTo>
                <a:lnTo>
                  <a:pt x="5046966" y="4942257"/>
                </a:lnTo>
                <a:lnTo>
                  <a:pt x="5005083" y="13718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E88419E4-65B5-A3BC-1506-FF5C3FC1D7C2}"/>
              </a:ext>
            </a:extLst>
          </p:cNvPr>
          <p:cNvSpPr/>
          <p:nvPr userDrawn="1"/>
        </p:nvSpPr>
        <p:spPr>
          <a:xfrm>
            <a:off x="13842510" y="4137070"/>
            <a:ext cx="5031105" cy="4805680"/>
          </a:xfrm>
          <a:custGeom>
            <a:avLst/>
            <a:gdLst/>
            <a:ahLst/>
            <a:cxnLst/>
            <a:rect l="l" t="t" r="r" b="b"/>
            <a:pathLst>
              <a:path w="5031105" h="4805680">
                <a:moveTo>
                  <a:pt x="5030810" y="0"/>
                </a:moveTo>
                <a:lnTo>
                  <a:pt x="0" y="9926"/>
                </a:lnTo>
                <a:lnTo>
                  <a:pt x="57087" y="4805057"/>
                </a:lnTo>
                <a:lnTo>
                  <a:pt x="4959335" y="4679407"/>
                </a:lnTo>
                <a:lnTo>
                  <a:pt x="5030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097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arge Titl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498659B0-5FB4-F6B9-7266-5155248343E1}"/>
              </a:ext>
            </a:extLst>
          </p:cNvPr>
          <p:cNvSpPr/>
          <p:nvPr userDrawn="1"/>
        </p:nvSpPr>
        <p:spPr>
          <a:xfrm>
            <a:off x="0" y="9250045"/>
            <a:ext cx="7878445" cy="2059305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B5585B6-7E38-EDA5-841B-378ACD8B58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6" y="10100543"/>
            <a:ext cx="4163748" cy="856800"/>
          </a:xfrm>
          <a:prstGeom prst="rect">
            <a:avLst/>
          </a:prstGeom>
        </p:spPr>
      </p:pic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46206" y="26828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Holder 2">
            <a:extLst>
              <a:ext uri="{FF2B5EF4-FFF2-40B4-BE49-F238E27FC236}">
                <a16:creationId xmlns:a16="http://schemas.microsoft.com/office/drawing/2014/main" id="{3586A1BD-9619-89DD-2309-AF0066220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B124712-4CEB-07AB-73A9-7406D66680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02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or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0" y="0"/>
            <a:ext cx="20104100" cy="11309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650" y="5127608"/>
            <a:ext cx="14782800" cy="1054135"/>
          </a:xfrm>
        </p:spPr>
        <p:txBody>
          <a:bodyPr lIns="0" tIns="0" rIns="0" bIns="0"/>
          <a:lstStyle>
            <a:lvl1pPr algn="ctr"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3974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ag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E119AEFC-E3FF-E876-51EC-815C9FD8D0AD}"/>
              </a:ext>
            </a:extLst>
          </p:cNvPr>
          <p:cNvSpPr/>
          <p:nvPr userDrawn="1"/>
        </p:nvSpPr>
        <p:spPr>
          <a:xfrm>
            <a:off x="0" y="1128318"/>
            <a:ext cx="20104100" cy="8935720"/>
          </a:xfrm>
          <a:custGeom>
            <a:avLst/>
            <a:gdLst/>
            <a:ahLst/>
            <a:cxnLst/>
            <a:rect l="l" t="t" r="r" b="b"/>
            <a:pathLst>
              <a:path w="20104100" h="8935720">
                <a:moveTo>
                  <a:pt x="4427423" y="5601"/>
                </a:moveTo>
                <a:lnTo>
                  <a:pt x="18803" y="1958704"/>
                </a:lnTo>
                <a:lnTo>
                  <a:pt x="0" y="1970084"/>
                </a:lnTo>
                <a:lnTo>
                  <a:pt x="0" y="6843443"/>
                </a:lnTo>
                <a:lnTo>
                  <a:pt x="903855" y="7948962"/>
                </a:lnTo>
                <a:lnTo>
                  <a:pt x="7088818" y="8935518"/>
                </a:lnTo>
                <a:lnTo>
                  <a:pt x="12844130" y="7957705"/>
                </a:lnTo>
                <a:lnTo>
                  <a:pt x="19195441" y="7957705"/>
                </a:lnTo>
                <a:lnTo>
                  <a:pt x="20104100" y="6949567"/>
                </a:lnTo>
                <a:lnTo>
                  <a:pt x="20104100" y="929846"/>
                </a:lnTo>
                <a:lnTo>
                  <a:pt x="7111770" y="929846"/>
                </a:lnTo>
                <a:lnTo>
                  <a:pt x="4427423" y="5601"/>
                </a:lnTo>
                <a:close/>
              </a:path>
              <a:path w="20104100" h="8935720">
                <a:moveTo>
                  <a:pt x="19195441" y="7957705"/>
                </a:moveTo>
                <a:lnTo>
                  <a:pt x="12844130" y="7957705"/>
                </a:lnTo>
                <a:lnTo>
                  <a:pt x="18672822" y="8537541"/>
                </a:lnTo>
                <a:lnTo>
                  <a:pt x="19195441" y="7957705"/>
                </a:lnTo>
                <a:close/>
              </a:path>
              <a:path w="20104100" h="8935720">
                <a:moveTo>
                  <a:pt x="18454158" y="0"/>
                </a:moveTo>
                <a:lnTo>
                  <a:pt x="14406606" y="293970"/>
                </a:lnTo>
                <a:lnTo>
                  <a:pt x="7111770" y="929846"/>
                </a:lnTo>
                <a:lnTo>
                  <a:pt x="20104100" y="929846"/>
                </a:lnTo>
                <a:lnTo>
                  <a:pt x="20104100" y="926284"/>
                </a:lnTo>
                <a:lnTo>
                  <a:pt x="18454158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12850" y="2568575"/>
            <a:ext cx="17678400" cy="617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32A6C874-1C82-E1BE-CD55-51FD28F646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6" y="10100543"/>
            <a:ext cx="4170045" cy="857477"/>
          </a:xfrm>
          <a:prstGeom prst="rect">
            <a:avLst/>
          </a:prstGeom>
        </p:spPr>
      </p:pic>
      <p:sp>
        <p:nvSpPr>
          <p:cNvPr id="5" name="object 18">
            <a:extLst>
              <a:ext uri="{FF2B5EF4-FFF2-40B4-BE49-F238E27FC236}">
                <a16:creationId xmlns:a16="http://schemas.microsoft.com/office/drawing/2014/main" id="{8934A782-194E-47E3-26D4-EF41BA0DDFC0}"/>
              </a:ext>
            </a:extLst>
          </p:cNvPr>
          <p:cNvSpPr/>
          <p:nvPr userDrawn="1"/>
        </p:nvSpPr>
        <p:spPr>
          <a:xfrm>
            <a:off x="9364954" y="610977"/>
            <a:ext cx="1308735" cy="908050"/>
          </a:xfrm>
          <a:custGeom>
            <a:avLst/>
            <a:gdLst/>
            <a:ahLst/>
            <a:cxnLst/>
            <a:rect l="l" t="t" r="r" b="b"/>
            <a:pathLst>
              <a:path w="1308734" h="908050">
                <a:moveTo>
                  <a:pt x="642251" y="868019"/>
                </a:moveTo>
                <a:lnTo>
                  <a:pt x="563321" y="256463"/>
                </a:lnTo>
                <a:lnTo>
                  <a:pt x="257098" y="322084"/>
                </a:lnTo>
                <a:lnTo>
                  <a:pt x="74523" y="30683"/>
                </a:lnTo>
                <a:lnTo>
                  <a:pt x="0" y="21907"/>
                </a:lnTo>
                <a:lnTo>
                  <a:pt x="15976" y="373748"/>
                </a:lnTo>
                <a:lnTo>
                  <a:pt x="50419" y="907478"/>
                </a:lnTo>
                <a:lnTo>
                  <a:pt x="642251" y="868019"/>
                </a:lnTo>
                <a:close/>
              </a:path>
              <a:path w="1308734" h="908050">
                <a:moveTo>
                  <a:pt x="1308608" y="837336"/>
                </a:moveTo>
                <a:lnTo>
                  <a:pt x="1214374" y="337566"/>
                </a:lnTo>
                <a:lnTo>
                  <a:pt x="923442" y="291388"/>
                </a:lnTo>
                <a:lnTo>
                  <a:pt x="740879" y="0"/>
                </a:lnTo>
                <a:lnTo>
                  <a:pt x="670737" y="35064"/>
                </a:lnTo>
                <a:lnTo>
                  <a:pt x="677316" y="344131"/>
                </a:lnTo>
                <a:lnTo>
                  <a:pt x="716788" y="876795"/>
                </a:lnTo>
                <a:lnTo>
                  <a:pt x="1308608" y="8373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8601E634-5199-DE8C-F307-B67308243133}"/>
              </a:ext>
            </a:extLst>
          </p:cNvPr>
          <p:cNvSpPr/>
          <p:nvPr userDrawn="1"/>
        </p:nvSpPr>
        <p:spPr>
          <a:xfrm>
            <a:off x="9430525" y="9790106"/>
            <a:ext cx="1308735" cy="908050"/>
          </a:xfrm>
          <a:custGeom>
            <a:avLst/>
            <a:gdLst/>
            <a:ahLst/>
            <a:cxnLst/>
            <a:rect l="l" t="t" r="r" b="b"/>
            <a:pathLst>
              <a:path w="1308734" h="908050">
                <a:moveTo>
                  <a:pt x="637870" y="872413"/>
                </a:moveTo>
                <a:lnTo>
                  <a:pt x="631291" y="563346"/>
                </a:lnTo>
                <a:lnTo>
                  <a:pt x="591832" y="30695"/>
                </a:lnTo>
                <a:lnTo>
                  <a:pt x="0" y="70142"/>
                </a:lnTo>
                <a:lnTo>
                  <a:pt x="94234" y="569925"/>
                </a:lnTo>
                <a:lnTo>
                  <a:pt x="385165" y="616089"/>
                </a:lnTo>
                <a:lnTo>
                  <a:pt x="567728" y="907478"/>
                </a:lnTo>
                <a:lnTo>
                  <a:pt x="637870" y="872413"/>
                </a:lnTo>
                <a:close/>
              </a:path>
              <a:path w="1308734" h="908050">
                <a:moveTo>
                  <a:pt x="1308608" y="885571"/>
                </a:moveTo>
                <a:lnTo>
                  <a:pt x="1292631" y="533730"/>
                </a:lnTo>
                <a:lnTo>
                  <a:pt x="1258189" y="0"/>
                </a:lnTo>
                <a:lnTo>
                  <a:pt x="666369" y="39458"/>
                </a:lnTo>
                <a:lnTo>
                  <a:pt x="745286" y="651014"/>
                </a:lnTo>
                <a:lnTo>
                  <a:pt x="1051521" y="585393"/>
                </a:lnTo>
                <a:lnTo>
                  <a:pt x="1234084" y="876795"/>
                </a:lnTo>
                <a:lnTo>
                  <a:pt x="1308608" y="8855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0226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282" y="0"/>
            <a:ext cx="20099817" cy="11309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Holder 4">
            <a:extLst>
              <a:ext uri="{FF2B5EF4-FFF2-40B4-BE49-F238E27FC236}">
                <a16:creationId xmlns:a16="http://schemas.microsoft.com/office/drawing/2014/main" id="{02722D17-A1A6-6122-9F35-A82A3782F2C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2033250" y="1692275"/>
            <a:ext cx="6861240" cy="883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674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0D3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0D3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B0A5934-4462-E7A0-316E-CF12DE6644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84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1F5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1F5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84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190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3361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3361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11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C7F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C7F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220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611C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611C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028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F0D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F0D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68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4BFFF087-9FB3-E3FB-18B2-E525EA846CF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971524" y="3718700"/>
            <a:ext cx="10031730" cy="3014287"/>
          </a:xfrm>
          <a:prstGeom prst="rect">
            <a:avLst/>
          </a:prstGeom>
        </p:spPr>
        <p:txBody>
          <a:bodyPr vert="horz" wrap="square" lIns="0" tIns="241935" rIns="0" bIns="0" rtlCol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pPr marL="12700" marR="19685">
              <a:lnSpc>
                <a:spcPts val="10830"/>
              </a:lnSpc>
              <a:spcBef>
                <a:spcPts val="1905"/>
              </a:spcBef>
            </a:pPr>
            <a:r>
              <a:rPr sz="10450" spc="-114"/>
              <a:t>Document</a:t>
            </a:r>
            <a:r>
              <a:rPr sz="10450" spc="-450"/>
              <a:t> </a:t>
            </a:r>
            <a:br>
              <a:rPr lang="en-GB" sz="10450" spc="-450"/>
            </a:br>
            <a:r>
              <a:rPr lang="en-GB" sz="10450" spc="-450"/>
              <a:t>Title or Heading</a:t>
            </a:r>
            <a:endParaRPr lang="en-GB" sz="1045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2934B2-DDED-D9B4-7D5A-6743522FD6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73415" y="-258847"/>
            <a:ext cx="9731808" cy="12234104"/>
          </a:xfrm>
          <a:custGeom>
            <a:avLst/>
            <a:gdLst>
              <a:gd name="connsiteX0" fmla="*/ 0 w 7620000"/>
              <a:gd name="connsiteY0" fmla="*/ 3162300 h 6324600"/>
              <a:gd name="connsiteX1" fmla="*/ 727645 w 7620000"/>
              <a:gd name="connsiteY1" fmla="*/ 1207895 h 6324600"/>
              <a:gd name="connsiteX2" fmla="*/ 2632645 w 7620000"/>
              <a:gd name="connsiteY2" fmla="*/ 7 h 6324600"/>
              <a:gd name="connsiteX3" fmla="*/ 4987355 w 7620000"/>
              <a:gd name="connsiteY3" fmla="*/ 7 h 6324600"/>
              <a:gd name="connsiteX4" fmla="*/ 6892355 w 7620000"/>
              <a:gd name="connsiteY4" fmla="*/ 1207895 h 6324600"/>
              <a:gd name="connsiteX5" fmla="*/ 7620000 w 7620000"/>
              <a:gd name="connsiteY5" fmla="*/ 3162300 h 6324600"/>
              <a:gd name="connsiteX6" fmla="*/ 6892355 w 7620000"/>
              <a:gd name="connsiteY6" fmla="*/ 5116705 h 6324600"/>
              <a:gd name="connsiteX7" fmla="*/ 4987355 w 7620000"/>
              <a:gd name="connsiteY7" fmla="*/ 6324593 h 6324600"/>
              <a:gd name="connsiteX8" fmla="*/ 2632645 w 7620000"/>
              <a:gd name="connsiteY8" fmla="*/ 6324593 h 6324600"/>
              <a:gd name="connsiteX9" fmla="*/ 727645 w 7620000"/>
              <a:gd name="connsiteY9" fmla="*/ 5116705 h 6324600"/>
              <a:gd name="connsiteX10" fmla="*/ 0 w 7620000"/>
              <a:gd name="connsiteY10" fmla="*/ 3162300 h 6324600"/>
              <a:gd name="connsiteX0" fmla="*/ 0 w 7620000"/>
              <a:gd name="connsiteY0" fmla="*/ 4798588 h 7960881"/>
              <a:gd name="connsiteX1" fmla="*/ 727645 w 7620000"/>
              <a:gd name="connsiteY1" fmla="*/ 2844183 h 7960881"/>
              <a:gd name="connsiteX2" fmla="*/ 2512330 w 7620000"/>
              <a:gd name="connsiteY2" fmla="*/ 0 h 7960881"/>
              <a:gd name="connsiteX3" fmla="*/ 4987355 w 7620000"/>
              <a:gd name="connsiteY3" fmla="*/ 1636295 h 7960881"/>
              <a:gd name="connsiteX4" fmla="*/ 6892355 w 7620000"/>
              <a:gd name="connsiteY4" fmla="*/ 2844183 h 7960881"/>
              <a:gd name="connsiteX5" fmla="*/ 7620000 w 7620000"/>
              <a:gd name="connsiteY5" fmla="*/ 4798588 h 7960881"/>
              <a:gd name="connsiteX6" fmla="*/ 6892355 w 7620000"/>
              <a:gd name="connsiteY6" fmla="*/ 6752993 h 7960881"/>
              <a:gd name="connsiteX7" fmla="*/ 4987355 w 7620000"/>
              <a:gd name="connsiteY7" fmla="*/ 7960881 h 7960881"/>
              <a:gd name="connsiteX8" fmla="*/ 2632645 w 7620000"/>
              <a:gd name="connsiteY8" fmla="*/ 7960881 h 7960881"/>
              <a:gd name="connsiteX9" fmla="*/ 727645 w 7620000"/>
              <a:gd name="connsiteY9" fmla="*/ 6752993 h 7960881"/>
              <a:gd name="connsiteX10" fmla="*/ 0 w 7620000"/>
              <a:gd name="connsiteY10" fmla="*/ 4798588 h 7960881"/>
              <a:gd name="connsiteX0" fmla="*/ 1702734 w 9322734"/>
              <a:gd name="connsiteY0" fmla="*/ 4798588 h 7960881"/>
              <a:gd name="connsiteX1" fmla="*/ 0 w 9322734"/>
              <a:gd name="connsiteY1" fmla="*/ 3205131 h 7960881"/>
              <a:gd name="connsiteX2" fmla="*/ 4215064 w 9322734"/>
              <a:gd name="connsiteY2" fmla="*/ 0 h 7960881"/>
              <a:gd name="connsiteX3" fmla="*/ 6690089 w 9322734"/>
              <a:gd name="connsiteY3" fmla="*/ 1636295 h 7960881"/>
              <a:gd name="connsiteX4" fmla="*/ 8595089 w 9322734"/>
              <a:gd name="connsiteY4" fmla="*/ 2844183 h 7960881"/>
              <a:gd name="connsiteX5" fmla="*/ 9322734 w 9322734"/>
              <a:gd name="connsiteY5" fmla="*/ 4798588 h 7960881"/>
              <a:gd name="connsiteX6" fmla="*/ 8595089 w 9322734"/>
              <a:gd name="connsiteY6" fmla="*/ 6752993 h 7960881"/>
              <a:gd name="connsiteX7" fmla="*/ 6690089 w 9322734"/>
              <a:gd name="connsiteY7" fmla="*/ 7960881 h 7960881"/>
              <a:gd name="connsiteX8" fmla="*/ 4335379 w 9322734"/>
              <a:gd name="connsiteY8" fmla="*/ 7960881 h 7960881"/>
              <a:gd name="connsiteX9" fmla="*/ 2430379 w 9322734"/>
              <a:gd name="connsiteY9" fmla="*/ 6752993 h 7960881"/>
              <a:gd name="connsiteX10" fmla="*/ 1702734 w 9322734"/>
              <a:gd name="connsiteY10" fmla="*/ 4798588 h 7960881"/>
              <a:gd name="connsiteX0" fmla="*/ 2304313 w 9322734"/>
              <a:gd name="connsiteY0" fmla="*/ 6579262 h 7960881"/>
              <a:gd name="connsiteX1" fmla="*/ 0 w 9322734"/>
              <a:gd name="connsiteY1" fmla="*/ 3205131 h 7960881"/>
              <a:gd name="connsiteX2" fmla="*/ 4215064 w 9322734"/>
              <a:gd name="connsiteY2" fmla="*/ 0 h 7960881"/>
              <a:gd name="connsiteX3" fmla="*/ 6690089 w 9322734"/>
              <a:gd name="connsiteY3" fmla="*/ 1636295 h 7960881"/>
              <a:gd name="connsiteX4" fmla="*/ 8595089 w 9322734"/>
              <a:gd name="connsiteY4" fmla="*/ 2844183 h 7960881"/>
              <a:gd name="connsiteX5" fmla="*/ 9322734 w 9322734"/>
              <a:gd name="connsiteY5" fmla="*/ 4798588 h 7960881"/>
              <a:gd name="connsiteX6" fmla="*/ 8595089 w 9322734"/>
              <a:gd name="connsiteY6" fmla="*/ 6752993 h 7960881"/>
              <a:gd name="connsiteX7" fmla="*/ 6690089 w 9322734"/>
              <a:gd name="connsiteY7" fmla="*/ 7960881 h 7960881"/>
              <a:gd name="connsiteX8" fmla="*/ 4335379 w 9322734"/>
              <a:gd name="connsiteY8" fmla="*/ 7960881 h 7960881"/>
              <a:gd name="connsiteX9" fmla="*/ 2430379 w 9322734"/>
              <a:gd name="connsiteY9" fmla="*/ 6752993 h 7960881"/>
              <a:gd name="connsiteX10" fmla="*/ 2304313 w 9322734"/>
              <a:gd name="connsiteY10" fmla="*/ 6579262 h 7960881"/>
              <a:gd name="connsiteX0" fmla="*/ 2304313 w 9322734"/>
              <a:gd name="connsiteY0" fmla="*/ 6579262 h 8509604"/>
              <a:gd name="connsiteX1" fmla="*/ 0 w 9322734"/>
              <a:gd name="connsiteY1" fmla="*/ 3205131 h 8509604"/>
              <a:gd name="connsiteX2" fmla="*/ 4215064 w 9322734"/>
              <a:gd name="connsiteY2" fmla="*/ 0 h 8509604"/>
              <a:gd name="connsiteX3" fmla="*/ 6690089 w 9322734"/>
              <a:gd name="connsiteY3" fmla="*/ 1636295 h 8509604"/>
              <a:gd name="connsiteX4" fmla="*/ 8595089 w 9322734"/>
              <a:gd name="connsiteY4" fmla="*/ 2844183 h 8509604"/>
              <a:gd name="connsiteX5" fmla="*/ 9322734 w 9322734"/>
              <a:gd name="connsiteY5" fmla="*/ 4798588 h 8509604"/>
              <a:gd name="connsiteX6" fmla="*/ 8595089 w 9322734"/>
              <a:gd name="connsiteY6" fmla="*/ 6752993 h 8509604"/>
              <a:gd name="connsiteX7" fmla="*/ 6690089 w 9322734"/>
              <a:gd name="connsiteY7" fmla="*/ 7960881 h 8509604"/>
              <a:gd name="connsiteX8" fmla="*/ 4335379 w 9322734"/>
              <a:gd name="connsiteY8" fmla="*/ 7960881 h 8509604"/>
              <a:gd name="connsiteX9" fmla="*/ 2069432 w 9322734"/>
              <a:gd name="connsiteY9" fmla="*/ 8509604 h 8509604"/>
              <a:gd name="connsiteX10" fmla="*/ 2304313 w 9322734"/>
              <a:gd name="connsiteY10" fmla="*/ 6579262 h 8509604"/>
              <a:gd name="connsiteX0" fmla="*/ 2304313 w 9322734"/>
              <a:gd name="connsiteY0" fmla="*/ 6579262 h 10367197"/>
              <a:gd name="connsiteX1" fmla="*/ 0 w 9322734"/>
              <a:gd name="connsiteY1" fmla="*/ 3205131 h 10367197"/>
              <a:gd name="connsiteX2" fmla="*/ 4215064 w 9322734"/>
              <a:gd name="connsiteY2" fmla="*/ 0 h 10367197"/>
              <a:gd name="connsiteX3" fmla="*/ 6690089 w 9322734"/>
              <a:gd name="connsiteY3" fmla="*/ 1636295 h 10367197"/>
              <a:gd name="connsiteX4" fmla="*/ 8595089 w 9322734"/>
              <a:gd name="connsiteY4" fmla="*/ 2844183 h 10367197"/>
              <a:gd name="connsiteX5" fmla="*/ 9322734 w 9322734"/>
              <a:gd name="connsiteY5" fmla="*/ 4798588 h 10367197"/>
              <a:gd name="connsiteX6" fmla="*/ 8595089 w 9322734"/>
              <a:gd name="connsiteY6" fmla="*/ 6752993 h 10367197"/>
              <a:gd name="connsiteX7" fmla="*/ 6690089 w 9322734"/>
              <a:gd name="connsiteY7" fmla="*/ 7960881 h 10367197"/>
              <a:gd name="connsiteX8" fmla="*/ 2963779 w 9322734"/>
              <a:gd name="connsiteY8" fmla="*/ 10367197 h 10367197"/>
              <a:gd name="connsiteX9" fmla="*/ 2069432 w 9322734"/>
              <a:gd name="connsiteY9" fmla="*/ 8509604 h 10367197"/>
              <a:gd name="connsiteX10" fmla="*/ 2304313 w 9322734"/>
              <a:gd name="connsiteY10" fmla="*/ 6579262 h 10367197"/>
              <a:gd name="connsiteX0" fmla="*/ 2304313 w 9322734"/>
              <a:gd name="connsiteY0" fmla="*/ 6579262 h 12195997"/>
              <a:gd name="connsiteX1" fmla="*/ 0 w 9322734"/>
              <a:gd name="connsiteY1" fmla="*/ 3205131 h 12195997"/>
              <a:gd name="connsiteX2" fmla="*/ 4215064 w 9322734"/>
              <a:gd name="connsiteY2" fmla="*/ 0 h 12195997"/>
              <a:gd name="connsiteX3" fmla="*/ 6690089 w 9322734"/>
              <a:gd name="connsiteY3" fmla="*/ 1636295 h 12195997"/>
              <a:gd name="connsiteX4" fmla="*/ 8595089 w 9322734"/>
              <a:gd name="connsiteY4" fmla="*/ 2844183 h 12195997"/>
              <a:gd name="connsiteX5" fmla="*/ 9322734 w 9322734"/>
              <a:gd name="connsiteY5" fmla="*/ 4798588 h 12195997"/>
              <a:gd name="connsiteX6" fmla="*/ 8595089 w 9322734"/>
              <a:gd name="connsiteY6" fmla="*/ 6752993 h 12195997"/>
              <a:gd name="connsiteX7" fmla="*/ 6762278 w 9322734"/>
              <a:gd name="connsiteY7" fmla="*/ 12195997 h 12195997"/>
              <a:gd name="connsiteX8" fmla="*/ 2963779 w 9322734"/>
              <a:gd name="connsiteY8" fmla="*/ 10367197 h 12195997"/>
              <a:gd name="connsiteX9" fmla="*/ 2069432 w 9322734"/>
              <a:gd name="connsiteY9" fmla="*/ 8509604 h 12195997"/>
              <a:gd name="connsiteX10" fmla="*/ 2304313 w 9322734"/>
              <a:gd name="connsiteY10" fmla="*/ 6579262 h 12195997"/>
              <a:gd name="connsiteX0" fmla="*/ 2304313 w 10953278"/>
              <a:gd name="connsiteY0" fmla="*/ 6579262 h 12195997"/>
              <a:gd name="connsiteX1" fmla="*/ 0 w 10953278"/>
              <a:gd name="connsiteY1" fmla="*/ 3205131 h 12195997"/>
              <a:gd name="connsiteX2" fmla="*/ 4215064 w 10953278"/>
              <a:gd name="connsiteY2" fmla="*/ 0 h 12195997"/>
              <a:gd name="connsiteX3" fmla="*/ 6690089 w 10953278"/>
              <a:gd name="connsiteY3" fmla="*/ 1636295 h 12195997"/>
              <a:gd name="connsiteX4" fmla="*/ 8595089 w 10953278"/>
              <a:gd name="connsiteY4" fmla="*/ 2844183 h 12195997"/>
              <a:gd name="connsiteX5" fmla="*/ 9322734 w 10953278"/>
              <a:gd name="connsiteY5" fmla="*/ 4798588 h 12195997"/>
              <a:gd name="connsiteX6" fmla="*/ 10953278 w 10953278"/>
              <a:gd name="connsiteY6" fmla="*/ 10891856 h 12195997"/>
              <a:gd name="connsiteX7" fmla="*/ 6762278 w 10953278"/>
              <a:gd name="connsiteY7" fmla="*/ 12195997 h 12195997"/>
              <a:gd name="connsiteX8" fmla="*/ 2963779 w 10953278"/>
              <a:gd name="connsiteY8" fmla="*/ 10367197 h 12195997"/>
              <a:gd name="connsiteX9" fmla="*/ 2069432 w 10953278"/>
              <a:gd name="connsiteY9" fmla="*/ 8509604 h 12195997"/>
              <a:gd name="connsiteX10" fmla="*/ 2304313 w 10953278"/>
              <a:gd name="connsiteY10" fmla="*/ 6579262 h 12195997"/>
              <a:gd name="connsiteX0" fmla="*/ 2304313 w 10953278"/>
              <a:gd name="connsiteY0" fmla="*/ 6579262 h 12147870"/>
              <a:gd name="connsiteX1" fmla="*/ 0 w 10953278"/>
              <a:gd name="connsiteY1" fmla="*/ 3205131 h 12147870"/>
              <a:gd name="connsiteX2" fmla="*/ 4215064 w 10953278"/>
              <a:gd name="connsiteY2" fmla="*/ 0 h 12147870"/>
              <a:gd name="connsiteX3" fmla="*/ 6690089 w 10953278"/>
              <a:gd name="connsiteY3" fmla="*/ 1636295 h 12147870"/>
              <a:gd name="connsiteX4" fmla="*/ 8595089 w 10953278"/>
              <a:gd name="connsiteY4" fmla="*/ 2844183 h 12147870"/>
              <a:gd name="connsiteX5" fmla="*/ 9322734 w 10953278"/>
              <a:gd name="connsiteY5" fmla="*/ 4798588 h 12147870"/>
              <a:gd name="connsiteX6" fmla="*/ 10953278 w 10953278"/>
              <a:gd name="connsiteY6" fmla="*/ 10891856 h 12147870"/>
              <a:gd name="connsiteX7" fmla="*/ 6714152 w 10953278"/>
              <a:gd name="connsiteY7" fmla="*/ 12147870 h 12147870"/>
              <a:gd name="connsiteX8" fmla="*/ 2963779 w 10953278"/>
              <a:gd name="connsiteY8" fmla="*/ 10367197 h 12147870"/>
              <a:gd name="connsiteX9" fmla="*/ 2069432 w 10953278"/>
              <a:gd name="connsiteY9" fmla="*/ 8509604 h 12147870"/>
              <a:gd name="connsiteX10" fmla="*/ 2304313 w 10953278"/>
              <a:gd name="connsiteY10" fmla="*/ 6579262 h 12147870"/>
              <a:gd name="connsiteX0" fmla="*/ 2304313 w 10953278"/>
              <a:gd name="connsiteY0" fmla="*/ 6579262 h 12147870"/>
              <a:gd name="connsiteX1" fmla="*/ 0 w 10953278"/>
              <a:gd name="connsiteY1" fmla="*/ 3205131 h 12147870"/>
              <a:gd name="connsiteX2" fmla="*/ 4215064 w 10953278"/>
              <a:gd name="connsiteY2" fmla="*/ 0 h 12147870"/>
              <a:gd name="connsiteX3" fmla="*/ 6690089 w 10953278"/>
              <a:gd name="connsiteY3" fmla="*/ 1636295 h 12147870"/>
              <a:gd name="connsiteX4" fmla="*/ 8595089 w 10953278"/>
              <a:gd name="connsiteY4" fmla="*/ 2844183 h 12147870"/>
              <a:gd name="connsiteX5" fmla="*/ 10886839 w 10953278"/>
              <a:gd name="connsiteY5" fmla="*/ 4557956 h 12147870"/>
              <a:gd name="connsiteX6" fmla="*/ 10953278 w 10953278"/>
              <a:gd name="connsiteY6" fmla="*/ 10891856 h 12147870"/>
              <a:gd name="connsiteX7" fmla="*/ 6714152 w 10953278"/>
              <a:gd name="connsiteY7" fmla="*/ 12147870 h 12147870"/>
              <a:gd name="connsiteX8" fmla="*/ 2963779 w 10953278"/>
              <a:gd name="connsiteY8" fmla="*/ 10367197 h 12147870"/>
              <a:gd name="connsiteX9" fmla="*/ 2069432 w 10953278"/>
              <a:gd name="connsiteY9" fmla="*/ 8509604 h 12147870"/>
              <a:gd name="connsiteX10" fmla="*/ 2304313 w 10953278"/>
              <a:gd name="connsiteY10" fmla="*/ 6579262 h 12147870"/>
              <a:gd name="connsiteX0" fmla="*/ 2304313 w 10886839"/>
              <a:gd name="connsiteY0" fmla="*/ 6579262 h 12147870"/>
              <a:gd name="connsiteX1" fmla="*/ 0 w 10886839"/>
              <a:gd name="connsiteY1" fmla="*/ 3205131 h 12147870"/>
              <a:gd name="connsiteX2" fmla="*/ 4215064 w 10886839"/>
              <a:gd name="connsiteY2" fmla="*/ 0 h 12147870"/>
              <a:gd name="connsiteX3" fmla="*/ 6690089 w 10886839"/>
              <a:gd name="connsiteY3" fmla="*/ 1636295 h 12147870"/>
              <a:gd name="connsiteX4" fmla="*/ 8595089 w 10886839"/>
              <a:gd name="connsiteY4" fmla="*/ 2844183 h 12147870"/>
              <a:gd name="connsiteX5" fmla="*/ 10886839 w 10886839"/>
              <a:gd name="connsiteY5" fmla="*/ 4557956 h 12147870"/>
              <a:gd name="connsiteX6" fmla="*/ 9701994 w 10886839"/>
              <a:gd name="connsiteY6" fmla="*/ 11830319 h 12147870"/>
              <a:gd name="connsiteX7" fmla="*/ 6714152 w 10886839"/>
              <a:gd name="connsiteY7" fmla="*/ 12147870 h 12147870"/>
              <a:gd name="connsiteX8" fmla="*/ 2963779 w 10886839"/>
              <a:gd name="connsiteY8" fmla="*/ 10367197 h 12147870"/>
              <a:gd name="connsiteX9" fmla="*/ 2069432 w 10886839"/>
              <a:gd name="connsiteY9" fmla="*/ 8509604 h 12147870"/>
              <a:gd name="connsiteX10" fmla="*/ 2304313 w 10886839"/>
              <a:gd name="connsiteY10" fmla="*/ 6579262 h 12147870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8595089 w 9701994"/>
              <a:gd name="connsiteY4" fmla="*/ 3098859 h 12402546"/>
              <a:gd name="connsiteX5" fmla="*/ 9515239 w 9701994"/>
              <a:gd name="connsiteY5" fmla="*/ 0 h 12402546"/>
              <a:gd name="connsiteX6" fmla="*/ 9701994 w 9701994"/>
              <a:gd name="connsiteY6" fmla="*/ 12084995 h 12402546"/>
              <a:gd name="connsiteX7" fmla="*/ 6714152 w 9701994"/>
              <a:gd name="connsiteY7" fmla="*/ 12402546 h 12402546"/>
              <a:gd name="connsiteX8" fmla="*/ 2963779 w 9701994"/>
              <a:gd name="connsiteY8" fmla="*/ 10621873 h 12402546"/>
              <a:gd name="connsiteX9" fmla="*/ 2069432 w 9701994"/>
              <a:gd name="connsiteY9" fmla="*/ 8764280 h 12402546"/>
              <a:gd name="connsiteX10" fmla="*/ 2304313 w 9701994"/>
              <a:gd name="connsiteY10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8017573 w 9701994"/>
              <a:gd name="connsiteY4" fmla="*/ 66901 h 12402546"/>
              <a:gd name="connsiteX5" fmla="*/ 9515239 w 9701994"/>
              <a:gd name="connsiteY5" fmla="*/ 0 h 12402546"/>
              <a:gd name="connsiteX6" fmla="*/ 9701994 w 9701994"/>
              <a:gd name="connsiteY6" fmla="*/ 12084995 h 12402546"/>
              <a:gd name="connsiteX7" fmla="*/ 6714152 w 9701994"/>
              <a:gd name="connsiteY7" fmla="*/ 12402546 h 12402546"/>
              <a:gd name="connsiteX8" fmla="*/ 2963779 w 9701994"/>
              <a:gd name="connsiteY8" fmla="*/ 10621873 h 12402546"/>
              <a:gd name="connsiteX9" fmla="*/ 2069432 w 9701994"/>
              <a:gd name="connsiteY9" fmla="*/ 8764280 h 12402546"/>
              <a:gd name="connsiteX10" fmla="*/ 2304313 w 9701994"/>
              <a:gd name="connsiteY10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9515239 w 9701994"/>
              <a:gd name="connsiteY4" fmla="*/ 0 h 12402546"/>
              <a:gd name="connsiteX5" fmla="*/ 9701994 w 9701994"/>
              <a:gd name="connsiteY5" fmla="*/ 12084995 h 12402546"/>
              <a:gd name="connsiteX6" fmla="*/ 6714152 w 9701994"/>
              <a:gd name="connsiteY6" fmla="*/ 12402546 h 12402546"/>
              <a:gd name="connsiteX7" fmla="*/ 2963779 w 9701994"/>
              <a:gd name="connsiteY7" fmla="*/ 10621873 h 12402546"/>
              <a:gd name="connsiteX8" fmla="*/ 2069432 w 9701994"/>
              <a:gd name="connsiteY8" fmla="*/ 8764280 h 12402546"/>
              <a:gd name="connsiteX9" fmla="*/ 2304313 w 9701994"/>
              <a:gd name="connsiteY9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906657 w 9701994"/>
              <a:gd name="connsiteY3" fmla="*/ 302803 h 12402546"/>
              <a:gd name="connsiteX4" fmla="*/ 9515239 w 9701994"/>
              <a:gd name="connsiteY4" fmla="*/ 0 h 12402546"/>
              <a:gd name="connsiteX5" fmla="*/ 9701994 w 9701994"/>
              <a:gd name="connsiteY5" fmla="*/ 12084995 h 12402546"/>
              <a:gd name="connsiteX6" fmla="*/ 6714152 w 9701994"/>
              <a:gd name="connsiteY6" fmla="*/ 12402546 h 12402546"/>
              <a:gd name="connsiteX7" fmla="*/ 2963779 w 9701994"/>
              <a:gd name="connsiteY7" fmla="*/ 10621873 h 12402546"/>
              <a:gd name="connsiteX8" fmla="*/ 2069432 w 9701994"/>
              <a:gd name="connsiteY8" fmla="*/ 8764280 h 12402546"/>
              <a:gd name="connsiteX9" fmla="*/ 2304313 w 9701994"/>
              <a:gd name="connsiteY9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9515239 w 9701994"/>
              <a:gd name="connsiteY3" fmla="*/ 0 h 12402546"/>
              <a:gd name="connsiteX4" fmla="*/ 9701994 w 9701994"/>
              <a:gd name="connsiteY4" fmla="*/ 12084995 h 12402546"/>
              <a:gd name="connsiteX5" fmla="*/ 6714152 w 9701994"/>
              <a:gd name="connsiteY5" fmla="*/ 12402546 h 12402546"/>
              <a:gd name="connsiteX6" fmla="*/ 2963779 w 9701994"/>
              <a:gd name="connsiteY6" fmla="*/ 10621873 h 12402546"/>
              <a:gd name="connsiteX7" fmla="*/ 2069432 w 9701994"/>
              <a:gd name="connsiteY7" fmla="*/ 8764280 h 12402546"/>
              <a:gd name="connsiteX8" fmla="*/ 2304313 w 9701994"/>
              <a:gd name="connsiteY8" fmla="*/ 6833938 h 12402546"/>
              <a:gd name="connsiteX0" fmla="*/ 2304313 w 9731808"/>
              <a:gd name="connsiteY0" fmla="*/ 6665496 h 12234104"/>
              <a:gd name="connsiteX1" fmla="*/ 0 w 9731808"/>
              <a:gd name="connsiteY1" fmla="*/ 3291365 h 12234104"/>
              <a:gd name="connsiteX2" fmla="*/ 4215064 w 9731808"/>
              <a:gd name="connsiteY2" fmla="*/ 86234 h 12234104"/>
              <a:gd name="connsiteX3" fmla="*/ 9731808 w 9731808"/>
              <a:gd name="connsiteY3" fmla="*/ 0 h 12234104"/>
              <a:gd name="connsiteX4" fmla="*/ 9701994 w 9731808"/>
              <a:gd name="connsiteY4" fmla="*/ 11916553 h 12234104"/>
              <a:gd name="connsiteX5" fmla="*/ 6714152 w 9731808"/>
              <a:gd name="connsiteY5" fmla="*/ 12234104 h 12234104"/>
              <a:gd name="connsiteX6" fmla="*/ 2963779 w 9731808"/>
              <a:gd name="connsiteY6" fmla="*/ 10453431 h 12234104"/>
              <a:gd name="connsiteX7" fmla="*/ 2069432 w 9731808"/>
              <a:gd name="connsiteY7" fmla="*/ 8595838 h 12234104"/>
              <a:gd name="connsiteX8" fmla="*/ 2304313 w 9731808"/>
              <a:gd name="connsiteY8" fmla="*/ 6665496 h 1223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31808" h="12234104">
                <a:moveTo>
                  <a:pt x="2304313" y="6665496"/>
                </a:moveTo>
                <a:lnTo>
                  <a:pt x="0" y="3291365"/>
                </a:lnTo>
                <a:lnTo>
                  <a:pt x="4215064" y="86234"/>
                </a:lnTo>
                <a:lnTo>
                  <a:pt x="9731808" y="0"/>
                </a:lnTo>
                <a:lnTo>
                  <a:pt x="9701994" y="11916553"/>
                </a:lnTo>
                <a:lnTo>
                  <a:pt x="6714152" y="12234104"/>
                </a:lnTo>
                <a:lnTo>
                  <a:pt x="2963779" y="10453431"/>
                </a:lnTo>
                <a:lnTo>
                  <a:pt x="2069432" y="8595838"/>
                </a:lnTo>
                <a:lnTo>
                  <a:pt x="2304313" y="6665496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5736B7E5-0582-A9C5-9A8F-8FEE9F72E701}"/>
              </a:ext>
            </a:extLst>
          </p:cNvPr>
          <p:cNvSpPr/>
          <p:nvPr userDrawn="1"/>
        </p:nvSpPr>
        <p:spPr>
          <a:xfrm>
            <a:off x="0" y="9207238"/>
            <a:ext cx="7531770" cy="2125936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rgbClr val="C62E6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1DD8DF79-990B-A073-2DFA-013978A57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274" y="10533682"/>
            <a:ext cx="2626104" cy="54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6D5EC3-9FEB-FFBA-0035-B7B099FE318F}"/>
              </a:ext>
            </a:extLst>
          </p:cNvPr>
          <p:cNvSpPr txBox="1"/>
          <p:nvPr userDrawn="1"/>
        </p:nvSpPr>
        <p:spPr>
          <a:xfrm>
            <a:off x="2253717" y="100692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Facilitated by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F38522-A4D0-D704-669F-0173465A7210}"/>
              </a:ext>
            </a:extLst>
          </p:cNvPr>
          <p:cNvSpPr txBox="1"/>
          <p:nvPr userDrawn="1"/>
        </p:nvSpPr>
        <p:spPr>
          <a:xfrm>
            <a:off x="-533126" y="100692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Headline Sponsor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BF28DF76-4F03-03A9-2564-22419F064969}"/>
              </a:ext>
            </a:extLst>
          </p:cNvPr>
          <p:cNvSpPr/>
          <p:nvPr userDrawn="1"/>
        </p:nvSpPr>
        <p:spPr>
          <a:xfrm flipH="1">
            <a:off x="-19046" y="-40876"/>
            <a:ext cx="4017097" cy="2918370"/>
          </a:xfrm>
          <a:custGeom>
            <a:avLst/>
            <a:gdLst/>
            <a:ahLst/>
            <a:cxnLst/>
            <a:rect l="l" t="t" r="r" b="b"/>
            <a:pathLst>
              <a:path w="4759959" h="1474470">
                <a:moveTo>
                  <a:pt x="4759896" y="0"/>
                </a:moveTo>
                <a:lnTo>
                  <a:pt x="0" y="0"/>
                </a:lnTo>
                <a:lnTo>
                  <a:pt x="1195081" y="1094386"/>
                </a:lnTo>
                <a:lnTo>
                  <a:pt x="3450416" y="1351635"/>
                </a:lnTo>
                <a:lnTo>
                  <a:pt x="4759896" y="1474433"/>
                </a:lnTo>
                <a:lnTo>
                  <a:pt x="475989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A5D2625-E5DB-7DC1-6DEF-92554E4E4B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4822" y="167993"/>
            <a:ext cx="3327400" cy="2019300"/>
          </a:xfrm>
          <a:prstGeom prst="rect">
            <a:avLst/>
          </a:prstGeom>
        </p:spPr>
      </p:pic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EF33966-C938-0DFF-8C35-B4C30A736A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228" y="9849024"/>
            <a:ext cx="3394338" cy="190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74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1054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6850" b="1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/>
            </a:lvl1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148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212173"/>
            <a:ext cx="18093690" cy="369332"/>
          </a:xfrm>
        </p:spPr>
        <p:txBody>
          <a:bodyPr lIns="0" tIns="0" rIns="0" bIns="0"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6F0935-CC2D-8F4F-63C8-9DE82EC9B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51736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1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4" y="2601150"/>
            <a:ext cx="11332845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3923E3-9A10-EEB5-C9CB-E86E80299E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82550" y="2333625"/>
            <a:ext cx="6096000" cy="7210356"/>
          </a:xfrm>
          <a:custGeom>
            <a:avLst/>
            <a:gdLst>
              <a:gd name="connsiteX0" fmla="*/ 0 w 7086600"/>
              <a:gd name="connsiteY0" fmla="*/ 2075594 h 7350056"/>
              <a:gd name="connsiteX1" fmla="*/ 2075594 w 7086600"/>
              <a:gd name="connsiteY1" fmla="*/ 0 h 7350056"/>
              <a:gd name="connsiteX2" fmla="*/ 5011006 w 7086600"/>
              <a:gd name="connsiteY2" fmla="*/ 0 h 7350056"/>
              <a:gd name="connsiteX3" fmla="*/ 7086600 w 7086600"/>
              <a:gd name="connsiteY3" fmla="*/ 2075594 h 7350056"/>
              <a:gd name="connsiteX4" fmla="*/ 7086600 w 7086600"/>
              <a:gd name="connsiteY4" fmla="*/ 5274462 h 7350056"/>
              <a:gd name="connsiteX5" fmla="*/ 5011006 w 7086600"/>
              <a:gd name="connsiteY5" fmla="*/ 7350056 h 7350056"/>
              <a:gd name="connsiteX6" fmla="*/ 2075594 w 7086600"/>
              <a:gd name="connsiteY6" fmla="*/ 7350056 h 7350056"/>
              <a:gd name="connsiteX7" fmla="*/ 0 w 7086600"/>
              <a:gd name="connsiteY7" fmla="*/ 5274462 h 7350056"/>
              <a:gd name="connsiteX8" fmla="*/ 0 w 7086600"/>
              <a:gd name="connsiteY8" fmla="*/ 2075594 h 7350056"/>
              <a:gd name="connsiteX0" fmla="*/ 139700 w 7086600"/>
              <a:gd name="connsiteY0" fmla="*/ 0 h 7598562"/>
              <a:gd name="connsiteX1" fmla="*/ 2075594 w 7086600"/>
              <a:gd name="connsiteY1" fmla="*/ 248506 h 7598562"/>
              <a:gd name="connsiteX2" fmla="*/ 5011006 w 7086600"/>
              <a:gd name="connsiteY2" fmla="*/ 248506 h 7598562"/>
              <a:gd name="connsiteX3" fmla="*/ 7086600 w 7086600"/>
              <a:gd name="connsiteY3" fmla="*/ 2324100 h 7598562"/>
              <a:gd name="connsiteX4" fmla="*/ 7086600 w 7086600"/>
              <a:gd name="connsiteY4" fmla="*/ 5522968 h 7598562"/>
              <a:gd name="connsiteX5" fmla="*/ 5011006 w 7086600"/>
              <a:gd name="connsiteY5" fmla="*/ 7598562 h 7598562"/>
              <a:gd name="connsiteX6" fmla="*/ 2075594 w 7086600"/>
              <a:gd name="connsiteY6" fmla="*/ 7598562 h 7598562"/>
              <a:gd name="connsiteX7" fmla="*/ 0 w 7086600"/>
              <a:gd name="connsiteY7" fmla="*/ 5522968 h 7598562"/>
              <a:gd name="connsiteX8" fmla="*/ 139700 w 7086600"/>
              <a:gd name="connsiteY8" fmla="*/ 0 h 7598562"/>
              <a:gd name="connsiteX0" fmla="*/ 0 w 6946900"/>
              <a:gd name="connsiteY0" fmla="*/ 0 h 7598562"/>
              <a:gd name="connsiteX1" fmla="*/ 1935894 w 6946900"/>
              <a:gd name="connsiteY1" fmla="*/ 248506 h 7598562"/>
              <a:gd name="connsiteX2" fmla="*/ 4871306 w 6946900"/>
              <a:gd name="connsiteY2" fmla="*/ 248506 h 7598562"/>
              <a:gd name="connsiteX3" fmla="*/ 6946900 w 6946900"/>
              <a:gd name="connsiteY3" fmla="*/ 2324100 h 7598562"/>
              <a:gd name="connsiteX4" fmla="*/ 6946900 w 6946900"/>
              <a:gd name="connsiteY4" fmla="*/ 5522968 h 7598562"/>
              <a:gd name="connsiteX5" fmla="*/ 4871306 w 6946900"/>
              <a:gd name="connsiteY5" fmla="*/ 7598562 h 7598562"/>
              <a:gd name="connsiteX6" fmla="*/ 1935894 w 6946900"/>
              <a:gd name="connsiteY6" fmla="*/ 7598562 h 7598562"/>
              <a:gd name="connsiteX7" fmla="*/ 336550 w 6946900"/>
              <a:gd name="connsiteY7" fmla="*/ 2068568 h 7598562"/>
              <a:gd name="connsiteX8" fmla="*/ 0 w 6946900"/>
              <a:gd name="connsiteY8" fmla="*/ 0 h 7598562"/>
              <a:gd name="connsiteX0" fmla="*/ 0 w 6946900"/>
              <a:gd name="connsiteY0" fmla="*/ 0 h 7598562"/>
              <a:gd name="connsiteX1" fmla="*/ 1935894 w 6946900"/>
              <a:gd name="connsiteY1" fmla="*/ 248506 h 7598562"/>
              <a:gd name="connsiteX2" fmla="*/ 4871306 w 6946900"/>
              <a:gd name="connsiteY2" fmla="*/ 248506 h 7598562"/>
              <a:gd name="connsiteX3" fmla="*/ 6946900 w 6946900"/>
              <a:gd name="connsiteY3" fmla="*/ 2324100 h 7598562"/>
              <a:gd name="connsiteX4" fmla="*/ 6946900 w 6946900"/>
              <a:gd name="connsiteY4" fmla="*/ 5522968 h 7598562"/>
              <a:gd name="connsiteX5" fmla="*/ 4871306 w 6946900"/>
              <a:gd name="connsiteY5" fmla="*/ 7598562 h 7598562"/>
              <a:gd name="connsiteX6" fmla="*/ 215044 w 6946900"/>
              <a:gd name="connsiteY6" fmla="*/ 6620662 h 7598562"/>
              <a:gd name="connsiteX7" fmla="*/ 336550 w 6946900"/>
              <a:gd name="connsiteY7" fmla="*/ 2068568 h 7598562"/>
              <a:gd name="connsiteX8" fmla="*/ 0 w 6946900"/>
              <a:gd name="connsiteY8" fmla="*/ 0 h 7598562"/>
              <a:gd name="connsiteX0" fmla="*/ 0 w 6946900"/>
              <a:gd name="connsiteY0" fmla="*/ 0 h 6881012"/>
              <a:gd name="connsiteX1" fmla="*/ 1935894 w 6946900"/>
              <a:gd name="connsiteY1" fmla="*/ 248506 h 6881012"/>
              <a:gd name="connsiteX2" fmla="*/ 4871306 w 6946900"/>
              <a:gd name="connsiteY2" fmla="*/ 248506 h 6881012"/>
              <a:gd name="connsiteX3" fmla="*/ 6946900 w 6946900"/>
              <a:gd name="connsiteY3" fmla="*/ 2324100 h 6881012"/>
              <a:gd name="connsiteX4" fmla="*/ 6946900 w 6946900"/>
              <a:gd name="connsiteY4" fmla="*/ 5522968 h 6881012"/>
              <a:gd name="connsiteX5" fmla="*/ 2490056 w 6946900"/>
              <a:gd name="connsiteY5" fmla="*/ 6881012 h 6881012"/>
              <a:gd name="connsiteX6" fmla="*/ 215044 w 6946900"/>
              <a:gd name="connsiteY6" fmla="*/ 6620662 h 6881012"/>
              <a:gd name="connsiteX7" fmla="*/ 336550 w 6946900"/>
              <a:gd name="connsiteY7" fmla="*/ 2068568 h 6881012"/>
              <a:gd name="connsiteX8" fmla="*/ 0 w 6946900"/>
              <a:gd name="connsiteY8" fmla="*/ 0 h 6881012"/>
              <a:gd name="connsiteX0" fmla="*/ 0 w 6946900"/>
              <a:gd name="connsiteY0" fmla="*/ 0 h 6881012"/>
              <a:gd name="connsiteX1" fmla="*/ 1935894 w 6946900"/>
              <a:gd name="connsiteY1" fmla="*/ 248506 h 6881012"/>
              <a:gd name="connsiteX2" fmla="*/ 4871306 w 6946900"/>
              <a:gd name="connsiteY2" fmla="*/ 248506 h 6881012"/>
              <a:gd name="connsiteX3" fmla="*/ 6946900 w 6946900"/>
              <a:gd name="connsiteY3" fmla="*/ 2324100 h 6881012"/>
              <a:gd name="connsiteX4" fmla="*/ 6096000 w 6946900"/>
              <a:gd name="connsiteY4" fmla="*/ 6685018 h 6881012"/>
              <a:gd name="connsiteX5" fmla="*/ 2490056 w 6946900"/>
              <a:gd name="connsiteY5" fmla="*/ 6881012 h 6881012"/>
              <a:gd name="connsiteX6" fmla="*/ 215044 w 6946900"/>
              <a:gd name="connsiteY6" fmla="*/ 6620662 h 6881012"/>
              <a:gd name="connsiteX7" fmla="*/ 336550 w 6946900"/>
              <a:gd name="connsiteY7" fmla="*/ 2068568 h 6881012"/>
              <a:gd name="connsiteX8" fmla="*/ 0 w 6946900"/>
              <a:gd name="connsiteY8" fmla="*/ 0 h 6881012"/>
              <a:gd name="connsiteX0" fmla="*/ 0 w 6096000"/>
              <a:gd name="connsiteY0" fmla="*/ 0 h 6881012"/>
              <a:gd name="connsiteX1" fmla="*/ 1935894 w 6096000"/>
              <a:gd name="connsiteY1" fmla="*/ 248506 h 6881012"/>
              <a:gd name="connsiteX2" fmla="*/ 4871306 w 6096000"/>
              <a:gd name="connsiteY2" fmla="*/ 248506 h 6881012"/>
              <a:gd name="connsiteX3" fmla="*/ 5619750 w 6096000"/>
              <a:gd name="connsiteY3" fmla="*/ 3378200 h 6881012"/>
              <a:gd name="connsiteX4" fmla="*/ 6096000 w 6096000"/>
              <a:gd name="connsiteY4" fmla="*/ 6685018 h 6881012"/>
              <a:gd name="connsiteX5" fmla="*/ 2490056 w 6096000"/>
              <a:gd name="connsiteY5" fmla="*/ 6881012 h 6881012"/>
              <a:gd name="connsiteX6" fmla="*/ 215044 w 6096000"/>
              <a:gd name="connsiteY6" fmla="*/ 6620662 h 6881012"/>
              <a:gd name="connsiteX7" fmla="*/ 336550 w 6096000"/>
              <a:gd name="connsiteY7" fmla="*/ 2068568 h 6881012"/>
              <a:gd name="connsiteX8" fmla="*/ 0 w 6096000"/>
              <a:gd name="connsiteY8" fmla="*/ 0 h 6881012"/>
              <a:gd name="connsiteX0" fmla="*/ 0 w 6096000"/>
              <a:gd name="connsiteY0" fmla="*/ 0 h 6881012"/>
              <a:gd name="connsiteX1" fmla="*/ 1935894 w 6096000"/>
              <a:gd name="connsiteY1" fmla="*/ 248506 h 6881012"/>
              <a:gd name="connsiteX2" fmla="*/ 5728556 w 6096000"/>
              <a:gd name="connsiteY2" fmla="*/ 146906 h 6881012"/>
              <a:gd name="connsiteX3" fmla="*/ 5619750 w 6096000"/>
              <a:gd name="connsiteY3" fmla="*/ 3378200 h 6881012"/>
              <a:gd name="connsiteX4" fmla="*/ 6096000 w 6096000"/>
              <a:gd name="connsiteY4" fmla="*/ 6685018 h 6881012"/>
              <a:gd name="connsiteX5" fmla="*/ 2490056 w 6096000"/>
              <a:gd name="connsiteY5" fmla="*/ 6881012 h 6881012"/>
              <a:gd name="connsiteX6" fmla="*/ 215044 w 6096000"/>
              <a:gd name="connsiteY6" fmla="*/ 6620662 h 6881012"/>
              <a:gd name="connsiteX7" fmla="*/ 336550 w 6096000"/>
              <a:gd name="connsiteY7" fmla="*/ 2068568 h 6881012"/>
              <a:gd name="connsiteX8" fmla="*/ 0 w 6096000"/>
              <a:gd name="connsiteY8" fmla="*/ 0 h 6881012"/>
              <a:gd name="connsiteX0" fmla="*/ 0 w 6096000"/>
              <a:gd name="connsiteY0" fmla="*/ 329344 h 7210356"/>
              <a:gd name="connsiteX1" fmla="*/ 2132744 w 6096000"/>
              <a:gd name="connsiteY1" fmla="*/ 0 h 7210356"/>
              <a:gd name="connsiteX2" fmla="*/ 5728556 w 6096000"/>
              <a:gd name="connsiteY2" fmla="*/ 476250 h 7210356"/>
              <a:gd name="connsiteX3" fmla="*/ 5619750 w 6096000"/>
              <a:gd name="connsiteY3" fmla="*/ 3707544 h 7210356"/>
              <a:gd name="connsiteX4" fmla="*/ 6096000 w 6096000"/>
              <a:gd name="connsiteY4" fmla="*/ 7014362 h 7210356"/>
              <a:gd name="connsiteX5" fmla="*/ 2490056 w 6096000"/>
              <a:gd name="connsiteY5" fmla="*/ 7210356 h 7210356"/>
              <a:gd name="connsiteX6" fmla="*/ 215044 w 6096000"/>
              <a:gd name="connsiteY6" fmla="*/ 6950006 h 7210356"/>
              <a:gd name="connsiteX7" fmla="*/ 336550 w 6096000"/>
              <a:gd name="connsiteY7" fmla="*/ 2397912 h 7210356"/>
              <a:gd name="connsiteX8" fmla="*/ 0 w 6096000"/>
              <a:gd name="connsiteY8" fmla="*/ 329344 h 721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7210356">
                <a:moveTo>
                  <a:pt x="0" y="329344"/>
                </a:moveTo>
                <a:lnTo>
                  <a:pt x="2132744" y="0"/>
                </a:lnTo>
                <a:lnTo>
                  <a:pt x="5728556" y="476250"/>
                </a:lnTo>
                <a:lnTo>
                  <a:pt x="5619750" y="3707544"/>
                </a:lnTo>
                <a:lnTo>
                  <a:pt x="6096000" y="7014362"/>
                </a:lnTo>
                <a:lnTo>
                  <a:pt x="2490056" y="7210356"/>
                </a:lnTo>
                <a:lnTo>
                  <a:pt x="215044" y="6950006"/>
                </a:lnTo>
                <a:lnTo>
                  <a:pt x="336550" y="2397912"/>
                </a:lnTo>
                <a:lnTo>
                  <a:pt x="0" y="329344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145055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674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050" y="5806167"/>
            <a:ext cx="9223440" cy="105413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7849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53611" y="2378075"/>
            <a:ext cx="9223440" cy="105413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525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90565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C1044414-1AEF-E65A-A155-EEC561F40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99266" y="1531067"/>
            <a:ext cx="6438902" cy="8523496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777706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254653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B7AD1D29-324E-2BC7-56E9-D1CC0A9B0E4C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374650" y="3444875"/>
            <a:ext cx="9080509" cy="556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8C324E09-6384-563F-9040-FC4197166A38}"/>
              </a:ext>
            </a:extLst>
          </p:cNvPr>
          <p:cNvSpPr/>
          <p:nvPr userDrawn="1"/>
        </p:nvSpPr>
        <p:spPr>
          <a:xfrm>
            <a:off x="10324293" y="1190179"/>
            <a:ext cx="6370320" cy="2513965"/>
          </a:xfrm>
          <a:custGeom>
            <a:avLst/>
            <a:gdLst/>
            <a:ahLst/>
            <a:cxnLst/>
            <a:rect l="l" t="t" r="r" b="b"/>
            <a:pathLst>
              <a:path w="6370319" h="2513965">
                <a:moveTo>
                  <a:pt x="330523" y="0"/>
                </a:moveTo>
                <a:lnTo>
                  <a:pt x="0" y="2513640"/>
                </a:lnTo>
                <a:lnTo>
                  <a:pt x="6370025" y="2490960"/>
                </a:lnTo>
                <a:lnTo>
                  <a:pt x="6014539" y="228600"/>
                </a:lnTo>
                <a:lnTo>
                  <a:pt x="330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F915E8AC-1315-E642-3DFE-356447C54804}"/>
              </a:ext>
            </a:extLst>
          </p:cNvPr>
          <p:cNvSpPr/>
          <p:nvPr userDrawn="1"/>
        </p:nvSpPr>
        <p:spPr>
          <a:xfrm>
            <a:off x="10364674" y="6863221"/>
            <a:ext cx="6456128" cy="2757411"/>
          </a:xfrm>
          <a:custGeom>
            <a:avLst/>
            <a:gdLst/>
            <a:ahLst/>
            <a:cxnLst/>
            <a:rect l="l" t="t" r="r" b="b"/>
            <a:pathLst>
              <a:path w="6365875" h="2524125">
                <a:moveTo>
                  <a:pt x="242599" y="0"/>
                </a:moveTo>
                <a:lnTo>
                  <a:pt x="0" y="2523640"/>
                </a:lnTo>
                <a:lnTo>
                  <a:pt x="6365355" y="2278674"/>
                </a:lnTo>
                <a:lnTo>
                  <a:pt x="5931138" y="30093"/>
                </a:lnTo>
                <a:lnTo>
                  <a:pt x="2425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444D4D0E-11F6-6B5D-1CA6-EA619566E46C}"/>
              </a:ext>
            </a:extLst>
          </p:cNvPr>
          <p:cNvSpPr/>
          <p:nvPr userDrawn="1"/>
        </p:nvSpPr>
        <p:spPr>
          <a:xfrm>
            <a:off x="12772995" y="4077828"/>
            <a:ext cx="6370320" cy="2517775"/>
          </a:xfrm>
          <a:custGeom>
            <a:avLst/>
            <a:gdLst/>
            <a:ahLst/>
            <a:cxnLst/>
            <a:rect l="l" t="t" r="r" b="b"/>
            <a:pathLst>
              <a:path w="6370319" h="2517775">
                <a:moveTo>
                  <a:pt x="6370067" y="0"/>
                </a:moveTo>
                <a:lnTo>
                  <a:pt x="0" y="5120"/>
                </a:lnTo>
                <a:lnTo>
                  <a:pt x="341486" y="2517284"/>
                </a:lnTo>
                <a:lnTo>
                  <a:pt x="6024455" y="2263878"/>
                </a:lnTo>
                <a:lnTo>
                  <a:pt x="63700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52497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254653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object 16">
            <a:extLst>
              <a:ext uri="{FF2B5EF4-FFF2-40B4-BE49-F238E27FC236}">
                <a16:creationId xmlns:a16="http://schemas.microsoft.com/office/drawing/2014/main" id="{88439BB6-EFD8-2B47-0311-0F8CB51ACAC3}"/>
              </a:ext>
            </a:extLst>
          </p:cNvPr>
          <p:cNvSpPr/>
          <p:nvPr userDrawn="1"/>
        </p:nvSpPr>
        <p:spPr>
          <a:xfrm>
            <a:off x="1684653" y="3999881"/>
            <a:ext cx="5158740" cy="4942840"/>
          </a:xfrm>
          <a:custGeom>
            <a:avLst/>
            <a:gdLst/>
            <a:ahLst/>
            <a:cxnLst/>
            <a:rect l="l" t="t" r="r" b="b"/>
            <a:pathLst>
              <a:path w="5158740" h="4942840">
                <a:moveTo>
                  <a:pt x="5083112" y="0"/>
                </a:moveTo>
                <a:lnTo>
                  <a:pt x="0" y="147115"/>
                </a:lnTo>
                <a:lnTo>
                  <a:pt x="0" y="4816607"/>
                </a:lnTo>
                <a:lnTo>
                  <a:pt x="5158523" y="4942257"/>
                </a:lnTo>
                <a:lnTo>
                  <a:pt x="50831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C01B1402-BBF0-D392-E4FC-480393657BCB}"/>
              </a:ext>
            </a:extLst>
          </p:cNvPr>
          <p:cNvSpPr/>
          <p:nvPr userDrawn="1"/>
        </p:nvSpPr>
        <p:spPr>
          <a:xfrm>
            <a:off x="7898240" y="3999878"/>
            <a:ext cx="5046980" cy="4942840"/>
          </a:xfrm>
          <a:custGeom>
            <a:avLst/>
            <a:gdLst/>
            <a:ahLst/>
            <a:cxnLst/>
            <a:rect l="l" t="t" r="r" b="b"/>
            <a:pathLst>
              <a:path w="5046980" h="4942840">
                <a:moveTo>
                  <a:pt x="0" y="0"/>
                </a:moveTo>
                <a:lnTo>
                  <a:pt x="209417" y="4816607"/>
                </a:lnTo>
                <a:lnTo>
                  <a:pt x="5046966" y="4942257"/>
                </a:lnTo>
                <a:lnTo>
                  <a:pt x="5005083" y="13718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E88419E4-65B5-A3BC-1506-FF5C3FC1D7C2}"/>
              </a:ext>
            </a:extLst>
          </p:cNvPr>
          <p:cNvSpPr/>
          <p:nvPr userDrawn="1"/>
        </p:nvSpPr>
        <p:spPr>
          <a:xfrm>
            <a:off x="13842510" y="4137070"/>
            <a:ext cx="5031105" cy="4805680"/>
          </a:xfrm>
          <a:custGeom>
            <a:avLst/>
            <a:gdLst/>
            <a:ahLst/>
            <a:cxnLst/>
            <a:rect l="l" t="t" r="r" b="b"/>
            <a:pathLst>
              <a:path w="5031105" h="4805680">
                <a:moveTo>
                  <a:pt x="5030810" y="0"/>
                </a:moveTo>
                <a:lnTo>
                  <a:pt x="0" y="9926"/>
                </a:lnTo>
                <a:lnTo>
                  <a:pt x="57087" y="4805057"/>
                </a:lnTo>
                <a:lnTo>
                  <a:pt x="4959335" y="4679407"/>
                </a:lnTo>
                <a:lnTo>
                  <a:pt x="5030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16312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46206" y="26828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Holder 2">
            <a:extLst>
              <a:ext uri="{FF2B5EF4-FFF2-40B4-BE49-F238E27FC236}">
                <a16:creationId xmlns:a16="http://schemas.microsoft.com/office/drawing/2014/main" id="{3586A1BD-9619-89DD-2309-AF0066220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32791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0" y="0"/>
            <a:ext cx="20104100" cy="11309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650" y="5127608"/>
            <a:ext cx="14782800" cy="105413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39135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E119AEFC-E3FF-E876-51EC-815C9FD8D0AD}"/>
              </a:ext>
            </a:extLst>
          </p:cNvPr>
          <p:cNvSpPr/>
          <p:nvPr userDrawn="1"/>
        </p:nvSpPr>
        <p:spPr>
          <a:xfrm>
            <a:off x="0" y="1128318"/>
            <a:ext cx="20104100" cy="8661788"/>
          </a:xfrm>
          <a:custGeom>
            <a:avLst/>
            <a:gdLst/>
            <a:ahLst/>
            <a:cxnLst/>
            <a:rect l="l" t="t" r="r" b="b"/>
            <a:pathLst>
              <a:path w="20104100" h="8935720">
                <a:moveTo>
                  <a:pt x="4427423" y="5601"/>
                </a:moveTo>
                <a:lnTo>
                  <a:pt x="18803" y="1958704"/>
                </a:lnTo>
                <a:lnTo>
                  <a:pt x="0" y="1970084"/>
                </a:lnTo>
                <a:lnTo>
                  <a:pt x="0" y="6843443"/>
                </a:lnTo>
                <a:lnTo>
                  <a:pt x="903855" y="7948962"/>
                </a:lnTo>
                <a:lnTo>
                  <a:pt x="7088818" y="8935518"/>
                </a:lnTo>
                <a:lnTo>
                  <a:pt x="12844130" y="7957705"/>
                </a:lnTo>
                <a:lnTo>
                  <a:pt x="19195441" y="7957705"/>
                </a:lnTo>
                <a:lnTo>
                  <a:pt x="20104100" y="6949567"/>
                </a:lnTo>
                <a:lnTo>
                  <a:pt x="20104100" y="929846"/>
                </a:lnTo>
                <a:lnTo>
                  <a:pt x="7111770" y="929846"/>
                </a:lnTo>
                <a:lnTo>
                  <a:pt x="4427423" y="5601"/>
                </a:lnTo>
                <a:close/>
              </a:path>
              <a:path w="20104100" h="8935720">
                <a:moveTo>
                  <a:pt x="19195441" y="7957705"/>
                </a:moveTo>
                <a:lnTo>
                  <a:pt x="12844130" y="7957705"/>
                </a:lnTo>
                <a:lnTo>
                  <a:pt x="18672822" y="8537541"/>
                </a:lnTo>
                <a:lnTo>
                  <a:pt x="19195441" y="7957705"/>
                </a:lnTo>
                <a:close/>
              </a:path>
              <a:path w="20104100" h="8935720">
                <a:moveTo>
                  <a:pt x="18454158" y="0"/>
                </a:moveTo>
                <a:lnTo>
                  <a:pt x="14406606" y="293970"/>
                </a:lnTo>
                <a:lnTo>
                  <a:pt x="7111770" y="929846"/>
                </a:lnTo>
                <a:lnTo>
                  <a:pt x="20104100" y="929846"/>
                </a:lnTo>
                <a:lnTo>
                  <a:pt x="20104100" y="926284"/>
                </a:lnTo>
                <a:lnTo>
                  <a:pt x="18454158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12850" y="2568575"/>
            <a:ext cx="17678400" cy="617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8934A782-194E-47E3-26D4-EF41BA0DDFC0}"/>
              </a:ext>
            </a:extLst>
          </p:cNvPr>
          <p:cNvSpPr/>
          <p:nvPr userDrawn="1"/>
        </p:nvSpPr>
        <p:spPr>
          <a:xfrm>
            <a:off x="9364954" y="610977"/>
            <a:ext cx="1308735" cy="908050"/>
          </a:xfrm>
          <a:custGeom>
            <a:avLst/>
            <a:gdLst/>
            <a:ahLst/>
            <a:cxnLst/>
            <a:rect l="l" t="t" r="r" b="b"/>
            <a:pathLst>
              <a:path w="1308734" h="908050">
                <a:moveTo>
                  <a:pt x="642251" y="868019"/>
                </a:moveTo>
                <a:lnTo>
                  <a:pt x="563321" y="256463"/>
                </a:lnTo>
                <a:lnTo>
                  <a:pt x="257098" y="322084"/>
                </a:lnTo>
                <a:lnTo>
                  <a:pt x="74523" y="30683"/>
                </a:lnTo>
                <a:lnTo>
                  <a:pt x="0" y="21907"/>
                </a:lnTo>
                <a:lnTo>
                  <a:pt x="15976" y="373748"/>
                </a:lnTo>
                <a:lnTo>
                  <a:pt x="50419" y="907478"/>
                </a:lnTo>
                <a:lnTo>
                  <a:pt x="642251" y="868019"/>
                </a:lnTo>
                <a:close/>
              </a:path>
              <a:path w="1308734" h="908050">
                <a:moveTo>
                  <a:pt x="1308608" y="837336"/>
                </a:moveTo>
                <a:lnTo>
                  <a:pt x="1214374" y="337566"/>
                </a:lnTo>
                <a:lnTo>
                  <a:pt x="923442" y="291388"/>
                </a:lnTo>
                <a:lnTo>
                  <a:pt x="740879" y="0"/>
                </a:lnTo>
                <a:lnTo>
                  <a:pt x="670737" y="35064"/>
                </a:lnTo>
                <a:lnTo>
                  <a:pt x="677316" y="344131"/>
                </a:lnTo>
                <a:lnTo>
                  <a:pt x="716788" y="876795"/>
                </a:lnTo>
                <a:lnTo>
                  <a:pt x="1308608" y="8373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8601E634-5199-DE8C-F307-B67308243133}"/>
              </a:ext>
            </a:extLst>
          </p:cNvPr>
          <p:cNvSpPr/>
          <p:nvPr userDrawn="1"/>
        </p:nvSpPr>
        <p:spPr>
          <a:xfrm>
            <a:off x="9430525" y="9790106"/>
            <a:ext cx="1308735" cy="908050"/>
          </a:xfrm>
          <a:custGeom>
            <a:avLst/>
            <a:gdLst/>
            <a:ahLst/>
            <a:cxnLst/>
            <a:rect l="l" t="t" r="r" b="b"/>
            <a:pathLst>
              <a:path w="1308734" h="908050">
                <a:moveTo>
                  <a:pt x="637870" y="872413"/>
                </a:moveTo>
                <a:lnTo>
                  <a:pt x="631291" y="563346"/>
                </a:lnTo>
                <a:lnTo>
                  <a:pt x="591832" y="30695"/>
                </a:lnTo>
                <a:lnTo>
                  <a:pt x="0" y="70142"/>
                </a:lnTo>
                <a:lnTo>
                  <a:pt x="94234" y="569925"/>
                </a:lnTo>
                <a:lnTo>
                  <a:pt x="385165" y="616089"/>
                </a:lnTo>
                <a:lnTo>
                  <a:pt x="567728" y="907478"/>
                </a:lnTo>
                <a:lnTo>
                  <a:pt x="637870" y="872413"/>
                </a:lnTo>
                <a:close/>
              </a:path>
              <a:path w="1308734" h="908050">
                <a:moveTo>
                  <a:pt x="1308608" y="885571"/>
                </a:moveTo>
                <a:lnTo>
                  <a:pt x="1292631" y="533730"/>
                </a:lnTo>
                <a:lnTo>
                  <a:pt x="1258189" y="0"/>
                </a:lnTo>
                <a:lnTo>
                  <a:pt x="666369" y="39458"/>
                </a:lnTo>
                <a:lnTo>
                  <a:pt x="745286" y="651014"/>
                </a:lnTo>
                <a:lnTo>
                  <a:pt x="1051521" y="585393"/>
                </a:lnTo>
                <a:lnTo>
                  <a:pt x="1234084" y="876795"/>
                </a:lnTo>
                <a:lnTo>
                  <a:pt x="1308608" y="8855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9B5D6BF8-96EC-AB42-5C38-B14A6E6855C8}"/>
              </a:ext>
            </a:extLst>
          </p:cNvPr>
          <p:cNvSpPr/>
          <p:nvPr userDrawn="1"/>
        </p:nvSpPr>
        <p:spPr>
          <a:xfrm flipH="1">
            <a:off x="12572330" y="9183414"/>
            <a:ext cx="7531770" cy="2125936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rgbClr val="C62E6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0C9CC56A-DA68-39F4-DFB5-C7F9832103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858" y="10558050"/>
            <a:ext cx="2626104" cy="54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8E86A2-6345-3CD7-4334-7A2FDCE59896}"/>
              </a:ext>
            </a:extLst>
          </p:cNvPr>
          <p:cNvSpPr txBox="1"/>
          <p:nvPr userDrawn="1"/>
        </p:nvSpPr>
        <p:spPr>
          <a:xfrm>
            <a:off x="16908981" y="1008623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Facilitated by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2403E1-131F-CC7F-BB07-06FEB2FC81BD}"/>
              </a:ext>
            </a:extLst>
          </p:cNvPr>
          <p:cNvSpPr txBox="1"/>
          <p:nvPr userDrawn="1"/>
        </p:nvSpPr>
        <p:spPr>
          <a:xfrm>
            <a:off x="13724458" y="1008623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Headline Sponsor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ED0C856-FE0A-C333-79B6-76E58FB39B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605917" y="1300255"/>
            <a:ext cx="33274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909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101078" y="8906180"/>
            <a:ext cx="20218896" cy="2509135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  <a:gd name="connsiteX0" fmla="*/ 125 w 16762121"/>
              <a:gd name="connsiteY0" fmla="*/ 1581902 h 1591671"/>
              <a:gd name="connsiteX1" fmla="*/ 29797 w 16762121"/>
              <a:gd name="connsiteY1" fmla="*/ 997682 h 1591671"/>
              <a:gd name="connsiteX2" fmla="*/ 1156181 w 16762121"/>
              <a:gd name="connsiteY2" fmla="*/ 703234 h 1591671"/>
              <a:gd name="connsiteX3" fmla="*/ 12870012 w 16762121"/>
              <a:gd name="connsiteY3" fmla="*/ 0 h 1591671"/>
              <a:gd name="connsiteX4" fmla="*/ 16762121 w 16762121"/>
              <a:gd name="connsiteY4" fmla="*/ 1110494 h 1591671"/>
              <a:gd name="connsiteX5" fmla="*/ 16761342 w 16762121"/>
              <a:gd name="connsiteY5" fmla="*/ 1591671 h 1591671"/>
              <a:gd name="connsiteX6" fmla="*/ 125 w 16762121"/>
              <a:gd name="connsiteY6" fmla="*/ 1581902 h 1591671"/>
              <a:gd name="connsiteX0" fmla="*/ 125 w 16761342"/>
              <a:gd name="connsiteY0" fmla="*/ 1581902 h 1591671"/>
              <a:gd name="connsiteX1" fmla="*/ 29797 w 16761342"/>
              <a:gd name="connsiteY1" fmla="*/ 997682 h 1591671"/>
              <a:gd name="connsiteX2" fmla="*/ 1156181 w 16761342"/>
              <a:gd name="connsiteY2" fmla="*/ 703234 h 1591671"/>
              <a:gd name="connsiteX3" fmla="*/ 12870012 w 16761342"/>
              <a:gd name="connsiteY3" fmla="*/ 0 h 1591671"/>
              <a:gd name="connsiteX4" fmla="*/ 14207216 w 16761342"/>
              <a:gd name="connsiteY4" fmla="*/ 377123 h 1591671"/>
              <a:gd name="connsiteX5" fmla="*/ 16761342 w 16761342"/>
              <a:gd name="connsiteY5" fmla="*/ 1591671 h 1591671"/>
              <a:gd name="connsiteX6" fmla="*/ 125 w 16761342"/>
              <a:gd name="connsiteY6" fmla="*/ 1581902 h 1591671"/>
              <a:gd name="connsiteX0" fmla="*/ 125 w 16761342"/>
              <a:gd name="connsiteY0" fmla="*/ 1581902 h 1591671"/>
              <a:gd name="connsiteX1" fmla="*/ 29797 w 16761342"/>
              <a:gd name="connsiteY1" fmla="*/ 997682 h 1591671"/>
              <a:gd name="connsiteX2" fmla="*/ 1156181 w 16761342"/>
              <a:gd name="connsiteY2" fmla="*/ 703234 h 1591671"/>
              <a:gd name="connsiteX3" fmla="*/ 12870012 w 16761342"/>
              <a:gd name="connsiteY3" fmla="*/ 0 h 1591671"/>
              <a:gd name="connsiteX4" fmla="*/ 14103987 w 16761342"/>
              <a:gd name="connsiteY4" fmla="*/ 377123 h 1591671"/>
              <a:gd name="connsiteX5" fmla="*/ 16761342 w 16761342"/>
              <a:gd name="connsiteY5" fmla="*/ 1591671 h 1591671"/>
              <a:gd name="connsiteX6" fmla="*/ 125 w 16761342"/>
              <a:gd name="connsiteY6" fmla="*/ 1581902 h 1591671"/>
              <a:gd name="connsiteX0" fmla="*/ 125 w 14141920"/>
              <a:gd name="connsiteY0" fmla="*/ 1581902 h 1581902"/>
              <a:gd name="connsiteX1" fmla="*/ 29797 w 14141920"/>
              <a:gd name="connsiteY1" fmla="*/ 997682 h 1581902"/>
              <a:gd name="connsiteX2" fmla="*/ 1156181 w 14141920"/>
              <a:gd name="connsiteY2" fmla="*/ 703234 h 1581902"/>
              <a:gd name="connsiteX3" fmla="*/ 12870012 w 14141920"/>
              <a:gd name="connsiteY3" fmla="*/ 0 h 1581902"/>
              <a:gd name="connsiteX4" fmla="*/ 14103987 w 14141920"/>
              <a:gd name="connsiteY4" fmla="*/ 377123 h 1581902"/>
              <a:gd name="connsiteX5" fmla="*/ 14141919 w 14141920"/>
              <a:gd name="connsiteY5" fmla="*/ 1526614 h 1581902"/>
              <a:gd name="connsiteX6" fmla="*/ 125 w 14141920"/>
              <a:gd name="connsiteY6" fmla="*/ 1581902 h 1581902"/>
              <a:gd name="connsiteX0" fmla="*/ 125 w 14186510"/>
              <a:gd name="connsiteY0" fmla="*/ 1581902 h 1581902"/>
              <a:gd name="connsiteX1" fmla="*/ 29797 w 14186510"/>
              <a:gd name="connsiteY1" fmla="*/ 997682 h 1581902"/>
              <a:gd name="connsiteX2" fmla="*/ 1156181 w 14186510"/>
              <a:gd name="connsiteY2" fmla="*/ 703234 h 1581902"/>
              <a:gd name="connsiteX3" fmla="*/ 12870012 w 14186510"/>
              <a:gd name="connsiteY3" fmla="*/ 0 h 1581902"/>
              <a:gd name="connsiteX4" fmla="*/ 14186510 w 14186510"/>
              <a:gd name="connsiteY4" fmla="*/ 397754 h 1581902"/>
              <a:gd name="connsiteX5" fmla="*/ 14141919 w 14186510"/>
              <a:gd name="connsiteY5" fmla="*/ 1526614 h 1581902"/>
              <a:gd name="connsiteX6" fmla="*/ 125 w 14186510"/>
              <a:gd name="connsiteY6" fmla="*/ 1581902 h 1581902"/>
              <a:gd name="connsiteX0" fmla="*/ 125 w 14186976"/>
              <a:gd name="connsiteY0" fmla="*/ 1581902 h 1588508"/>
              <a:gd name="connsiteX1" fmla="*/ 29797 w 14186976"/>
              <a:gd name="connsiteY1" fmla="*/ 997682 h 1588508"/>
              <a:gd name="connsiteX2" fmla="*/ 1156181 w 14186976"/>
              <a:gd name="connsiteY2" fmla="*/ 703234 h 1588508"/>
              <a:gd name="connsiteX3" fmla="*/ 12870012 w 14186976"/>
              <a:gd name="connsiteY3" fmla="*/ 0 h 1588508"/>
              <a:gd name="connsiteX4" fmla="*/ 14186510 w 14186976"/>
              <a:gd name="connsiteY4" fmla="*/ 397754 h 1588508"/>
              <a:gd name="connsiteX5" fmla="*/ 14186931 w 14186976"/>
              <a:gd name="connsiteY5" fmla="*/ 1588508 h 1588508"/>
              <a:gd name="connsiteX6" fmla="*/ 125 w 14186976"/>
              <a:gd name="connsiteY6" fmla="*/ 1581902 h 1588508"/>
              <a:gd name="connsiteX0" fmla="*/ 125 w 14194438"/>
              <a:gd name="connsiteY0" fmla="*/ 1581902 h 1595385"/>
              <a:gd name="connsiteX1" fmla="*/ 29797 w 14194438"/>
              <a:gd name="connsiteY1" fmla="*/ 997682 h 1595385"/>
              <a:gd name="connsiteX2" fmla="*/ 1156181 w 14194438"/>
              <a:gd name="connsiteY2" fmla="*/ 703234 h 1595385"/>
              <a:gd name="connsiteX3" fmla="*/ 12870012 w 14194438"/>
              <a:gd name="connsiteY3" fmla="*/ 0 h 1595385"/>
              <a:gd name="connsiteX4" fmla="*/ 14186510 w 14194438"/>
              <a:gd name="connsiteY4" fmla="*/ 397754 h 1595385"/>
              <a:gd name="connsiteX5" fmla="*/ 14194433 w 14194438"/>
              <a:gd name="connsiteY5" fmla="*/ 1595385 h 1595385"/>
              <a:gd name="connsiteX6" fmla="*/ 125 w 14194438"/>
              <a:gd name="connsiteY6" fmla="*/ 1581902 h 1595385"/>
              <a:gd name="connsiteX0" fmla="*/ 125 w 14194437"/>
              <a:gd name="connsiteY0" fmla="*/ 1581902 h 1622893"/>
              <a:gd name="connsiteX1" fmla="*/ 29797 w 14194437"/>
              <a:gd name="connsiteY1" fmla="*/ 997682 h 1622893"/>
              <a:gd name="connsiteX2" fmla="*/ 1156181 w 14194437"/>
              <a:gd name="connsiteY2" fmla="*/ 703234 h 1622893"/>
              <a:gd name="connsiteX3" fmla="*/ 12870012 w 14194437"/>
              <a:gd name="connsiteY3" fmla="*/ 0 h 1622893"/>
              <a:gd name="connsiteX4" fmla="*/ 14186510 w 14194437"/>
              <a:gd name="connsiteY4" fmla="*/ 397754 h 1622893"/>
              <a:gd name="connsiteX5" fmla="*/ 14194432 w 14194437"/>
              <a:gd name="connsiteY5" fmla="*/ 1622893 h 1622893"/>
              <a:gd name="connsiteX6" fmla="*/ 125 w 14194437"/>
              <a:gd name="connsiteY6" fmla="*/ 1581902 h 162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4437" h="1622893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4186510" y="397754"/>
                </a:lnTo>
                <a:cubicBezTo>
                  <a:pt x="14186250" y="552232"/>
                  <a:pt x="14194692" y="1468415"/>
                  <a:pt x="14194432" y="1622893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C62E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99266" y="1531067"/>
            <a:ext cx="6438902" cy="8523496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E0AB810-2B09-ACBC-A2BB-5F3048E512F3}"/>
              </a:ext>
            </a:extLst>
          </p:cNvPr>
          <p:cNvSpPr/>
          <p:nvPr userDrawn="1"/>
        </p:nvSpPr>
        <p:spPr>
          <a:xfrm>
            <a:off x="16100721" y="0"/>
            <a:ext cx="4017097" cy="2918370"/>
          </a:xfrm>
          <a:custGeom>
            <a:avLst/>
            <a:gdLst/>
            <a:ahLst/>
            <a:cxnLst/>
            <a:rect l="l" t="t" r="r" b="b"/>
            <a:pathLst>
              <a:path w="4759959" h="1474470">
                <a:moveTo>
                  <a:pt x="4759896" y="0"/>
                </a:moveTo>
                <a:lnTo>
                  <a:pt x="0" y="0"/>
                </a:lnTo>
                <a:lnTo>
                  <a:pt x="1195081" y="1094386"/>
                </a:lnTo>
                <a:lnTo>
                  <a:pt x="3450416" y="1351635"/>
                </a:lnTo>
                <a:lnTo>
                  <a:pt x="4759896" y="1474433"/>
                </a:lnTo>
                <a:lnTo>
                  <a:pt x="475989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76FE077-A65E-0582-F4D6-6D83D2C882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76700" y="218131"/>
            <a:ext cx="3327400" cy="2019300"/>
          </a:xfrm>
          <a:prstGeom prst="rect">
            <a:avLst/>
          </a:prstGeom>
        </p:spPr>
      </p:pic>
      <p:pic>
        <p:nvPicPr>
          <p:cNvPr id="7" name="Picture 6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2AFD3E64-E564-FB33-3F35-43AEF827C0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858" y="10551219"/>
            <a:ext cx="2626104" cy="5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9CB338-79AA-79BC-F00C-4EAFC3C1A185}"/>
              </a:ext>
            </a:extLst>
          </p:cNvPr>
          <p:cNvSpPr txBox="1"/>
          <p:nvPr userDrawn="1"/>
        </p:nvSpPr>
        <p:spPr>
          <a:xfrm>
            <a:off x="16908981" y="10071531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Facilitated</a:t>
            </a:r>
            <a:r>
              <a:rPr lang="en-GB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 By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8B0061-7803-BDD7-6373-6508667A47DE}"/>
              </a:ext>
            </a:extLst>
          </p:cNvPr>
          <p:cNvSpPr txBox="1"/>
          <p:nvPr userDrawn="1"/>
        </p:nvSpPr>
        <p:spPr>
          <a:xfrm>
            <a:off x="13724458" y="10100929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Headline Sponsor</a:t>
            </a: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B532D0-9633-BE20-1E1C-6BF453D5AA5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427" y="9873392"/>
            <a:ext cx="3394338" cy="190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15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53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image" Target="../media/image2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2.xml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image" Target="../media/image24.svg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0E08BCE8-D241-41B0-004E-81AB691408BE}"/>
              </a:ext>
            </a:extLst>
          </p:cNvPr>
          <p:cNvSpPr/>
          <p:nvPr userDrawn="1"/>
        </p:nvSpPr>
        <p:spPr>
          <a:xfrm>
            <a:off x="0" y="9249698"/>
            <a:ext cx="7878445" cy="2059305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rgbClr val="0D3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2E8043CD-D0A3-4290-7581-EFAF7D3A7E32}"/>
              </a:ext>
            </a:extLst>
          </p:cNvPr>
          <p:cNvSpPr/>
          <p:nvPr userDrawn="1"/>
        </p:nvSpPr>
        <p:spPr>
          <a:xfrm>
            <a:off x="15344201" y="0"/>
            <a:ext cx="4759960" cy="1474470"/>
          </a:xfrm>
          <a:custGeom>
            <a:avLst/>
            <a:gdLst/>
            <a:ahLst/>
            <a:cxnLst/>
            <a:rect l="l" t="t" r="r" b="b"/>
            <a:pathLst>
              <a:path w="4759959" h="1474470">
                <a:moveTo>
                  <a:pt x="4759896" y="0"/>
                </a:moveTo>
                <a:lnTo>
                  <a:pt x="0" y="0"/>
                </a:lnTo>
                <a:lnTo>
                  <a:pt x="1195081" y="1094386"/>
                </a:lnTo>
                <a:lnTo>
                  <a:pt x="3450416" y="1351635"/>
                </a:lnTo>
                <a:lnTo>
                  <a:pt x="4759896" y="1474433"/>
                </a:lnTo>
                <a:lnTo>
                  <a:pt x="4759896" y="0"/>
                </a:lnTo>
                <a:close/>
              </a:path>
            </a:pathLst>
          </a:custGeom>
          <a:solidFill>
            <a:srgbClr val="F063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82998615-75DB-C8E1-8E5C-6CCBF7D21C51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10150475"/>
            <a:ext cx="3309844" cy="6805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2" r:id="rId3"/>
    <p:sldLayoutId id="2147483668" r:id="rId4"/>
    <p:sldLayoutId id="2147483663" r:id="rId5"/>
    <p:sldLayoutId id="2147483669" r:id="rId6"/>
    <p:sldLayoutId id="2147483670" r:id="rId7"/>
    <p:sldLayoutId id="2147483680" r:id="rId8"/>
    <p:sldLayoutId id="2147483674" r:id="rId9"/>
    <p:sldLayoutId id="2147483666" r:id="rId10"/>
    <p:sldLayoutId id="2147483664" r:id="rId11"/>
    <p:sldLayoutId id="2147483671" r:id="rId12"/>
    <p:sldLayoutId id="2147483675" r:id="rId13"/>
    <p:sldLayoutId id="2147483678" r:id="rId14"/>
    <p:sldLayoutId id="2147483679" r:id="rId15"/>
    <p:sldLayoutId id="2147483676" r:id="rId16"/>
    <p:sldLayoutId id="2147483681" r:id="rId17"/>
    <p:sldLayoutId id="2147483677" r:id="rId18"/>
    <p:sldLayoutId id="2147483684" r:id="rId19"/>
    <p:sldLayoutId id="2147483682" r:id="rId20"/>
    <p:sldLayoutId id="2147483686" r:id="rId21"/>
    <p:sldLayoutId id="2147483683" r:id="rId22"/>
    <p:sldLayoutId id="2147483685" r:id="rId23"/>
    <p:sldLayoutId id="2147483665" r:id="rId24"/>
  </p:sldLayoutIdLst>
  <p:txStyles>
    <p:titleStyle>
      <a:lvl1pPr eaLnBrk="1" hangingPunct="1">
        <a:defRPr>
          <a:solidFill>
            <a:srgbClr val="0D304F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212173"/>
            <a:ext cx="180936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0E08BCE8-D241-41B0-004E-81AB691408BE}"/>
              </a:ext>
            </a:extLst>
          </p:cNvPr>
          <p:cNvSpPr/>
          <p:nvPr userDrawn="1"/>
        </p:nvSpPr>
        <p:spPr>
          <a:xfrm flipH="1">
            <a:off x="12572330" y="9183414"/>
            <a:ext cx="7531770" cy="2125936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rgbClr val="C62E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2E8043CD-D0A3-4290-7581-EFAF7D3A7E32}"/>
              </a:ext>
            </a:extLst>
          </p:cNvPr>
          <p:cNvSpPr/>
          <p:nvPr userDrawn="1"/>
        </p:nvSpPr>
        <p:spPr>
          <a:xfrm>
            <a:off x="16100721" y="0"/>
            <a:ext cx="4017097" cy="2918370"/>
          </a:xfrm>
          <a:custGeom>
            <a:avLst/>
            <a:gdLst/>
            <a:ahLst/>
            <a:cxnLst/>
            <a:rect l="l" t="t" r="r" b="b"/>
            <a:pathLst>
              <a:path w="4759959" h="1474470">
                <a:moveTo>
                  <a:pt x="4759896" y="0"/>
                </a:moveTo>
                <a:lnTo>
                  <a:pt x="0" y="0"/>
                </a:lnTo>
                <a:lnTo>
                  <a:pt x="1195081" y="1094386"/>
                </a:lnTo>
                <a:lnTo>
                  <a:pt x="3450416" y="1351635"/>
                </a:lnTo>
                <a:lnTo>
                  <a:pt x="4759896" y="1474433"/>
                </a:lnTo>
                <a:lnTo>
                  <a:pt x="475989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82998615-75DB-C8E1-8E5C-6CCBF7D21C5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858" y="10558050"/>
            <a:ext cx="2626104" cy="54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CB36FE6-6522-508A-A125-A3DDB844822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776700" y="218131"/>
            <a:ext cx="3327400" cy="20193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BB1C54-F55F-5FB4-3772-0F0FBCCCB190}"/>
              </a:ext>
            </a:extLst>
          </p:cNvPr>
          <p:cNvSpPr txBox="1"/>
          <p:nvPr userDrawn="1"/>
        </p:nvSpPr>
        <p:spPr>
          <a:xfrm>
            <a:off x="16908981" y="1008623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Facilitated by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66435A-86A8-38C5-0359-F39BF429E3F8}"/>
              </a:ext>
            </a:extLst>
          </p:cNvPr>
          <p:cNvSpPr txBox="1"/>
          <p:nvPr userDrawn="1"/>
        </p:nvSpPr>
        <p:spPr>
          <a:xfrm>
            <a:off x="13724458" y="1008623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Headline Sponsor</a:t>
            </a:r>
          </a:p>
        </p:txBody>
      </p:sp>
      <p:sp>
        <p:nvSpPr>
          <p:cNvPr id="20" name="Title Placeholder 19">
            <a:extLst>
              <a:ext uri="{FF2B5EF4-FFF2-40B4-BE49-F238E27FC236}">
                <a16:creationId xmlns:a16="http://schemas.microsoft.com/office/drawing/2014/main" id="{04F039CC-749C-C371-4536-F4A92A5D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601663"/>
            <a:ext cx="17716183" cy="1722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E7D22F-818D-18BB-817E-97552EA40F8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427" y="9873392"/>
            <a:ext cx="3394338" cy="190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2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xStyles>
    <p:titleStyle>
      <a:lvl1pPr eaLnBrk="1" hangingPunct="1">
        <a:defRPr sz="4400" b="1" i="0">
          <a:solidFill>
            <a:schemeClr val="bg1"/>
          </a:solidFill>
          <a:latin typeface="Gordita" pitchFamily="2" charset="77"/>
          <a:ea typeface="+mj-ea"/>
          <a:cs typeface="Gordita" pitchFamily="2" charset="77"/>
        </a:defRPr>
      </a:lvl1pPr>
    </p:titleStyle>
    <p:bodyStyle>
      <a:lvl1pPr marL="0" eaLnBrk="1" hangingPunct="1">
        <a:defRPr>
          <a:solidFill>
            <a:schemeClr val="bg1"/>
          </a:solidFill>
          <a:latin typeface="Gordita" pitchFamily="2" charset="77"/>
          <a:ea typeface="+mn-ea"/>
          <a:cs typeface="Gordita" pitchFamily="2" charset="77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jp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4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ideo" Target="https://www.youtube.com/embed/gsulVGtEv3c?feature=oembed" TargetMode="External"/><Relationship Id="rId4" Type="http://schemas.openxmlformats.org/officeDocument/2006/relationships/image" Target="../media/image4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buytickets.at/phactiveed/188495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4.JPEG"/><Relationship Id="rId5" Type="http://schemas.openxmlformats.org/officeDocument/2006/relationships/hyperlink" Target="https://phactiveed.co.uk/pages/the-primary-pe-conference" TargetMode="External"/><Relationship Id="rId4" Type="http://schemas.openxmlformats.org/officeDocument/2006/relationships/hyperlink" Target="https://forms.office.com/e/miCtkwmVr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C9D104-B2F2-13E0-4279-EC2FD3ECC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7784" y="5610212"/>
            <a:ext cx="4103106" cy="1340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5142EF-5449-F7A7-8AF3-0303C518D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082" y="4070499"/>
            <a:ext cx="9731808" cy="2706510"/>
          </a:xfrm>
        </p:spPr>
        <p:txBody>
          <a:bodyPr/>
          <a:lstStyle/>
          <a:p>
            <a:r>
              <a:rPr lang="en-GB" sz="8000" dirty="0"/>
              <a:t>The Primary PE Landscape </a:t>
            </a:r>
            <a:r>
              <a:rPr lang="en-GB" sz="8000" dirty="0">
                <a:solidFill>
                  <a:srgbClr val="0D304F"/>
                </a:solidFill>
              </a:rPr>
              <a:t>Update</a:t>
            </a:r>
            <a:endParaRPr lang="en-GB" sz="80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1BF7E02-6C9E-E0E1-F1F0-9252DDD026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2858"/>
          <a:stretch/>
        </p:blipFill>
        <p:spPr>
          <a:xfrm>
            <a:off x="10673415" y="-258847"/>
            <a:ext cx="9731808" cy="1223410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5D3F86-E881-200E-129E-FA5C49866559}"/>
              </a:ext>
            </a:extLst>
          </p:cNvPr>
          <p:cNvSpPr txBox="1"/>
          <p:nvPr/>
        </p:nvSpPr>
        <p:spPr>
          <a:xfrm>
            <a:off x="1339082" y="7938113"/>
            <a:ext cx="101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Abbie Morrissey | Educational Lead &amp; Primary PE Consultant | PH ActiveEd</a:t>
            </a:r>
          </a:p>
        </p:txBody>
      </p:sp>
    </p:spTree>
    <p:extLst>
      <p:ext uri="{BB962C8B-B14F-4D97-AF65-F5344CB8AC3E}">
        <p14:creationId xmlns:p14="http://schemas.microsoft.com/office/powerpoint/2010/main" val="883217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A4D2B-3622-BA97-3077-889BF4AB2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054135"/>
          </a:xfrm>
        </p:spPr>
        <p:txBody>
          <a:bodyPr/>
          <a:lstStyle/>
          <a:p>
            <a:r>
              <a:rPr lang="en-GB" dirty="0"/>
              <a:t>Today’s Focus</a:t>
            </a:r>
          </a:p>
        </p:txBody>
      </p:sp>
      <p:sp>
        <p:nvSpPr>
          <p:cNvPr id="6" name="object 19">
            <a:extLst>
              <a:ext uri="{FF2B5EF4-FFF2-40B4-BE49-F238E27FC236}">
                <a16:creationId xmlns:a16="http://schemas.microsoft.com/office/drawing/2014/main" id="{99D9EB40-8B12-6BD7-DC88-82261133FB1F}"/>
              </a:ext>
            </a:extLst>
          </p:cNvPr>
          <p:cNvSpPr txBox="1"/>
          <p:nvPr/>
        </p:nvSpPr>
        <p:spPr>
          <a:xfrm>
            <a:off x="14448235" y="4595540"/>
            <a:ext cx="3843318" cy="22571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5"/>
              </a:spcBef>
            </a:pPr>
            <a:r>
              <a:rPr lang="en-GB" sz="4000" b="1" dirty="0">
                <a:solidFill>
                  <a:srgbClr val="F06D2B"/>
                </a:solidFill>
                <a:latin typeface="Azeret"/>
                <a:cs typeface="Azeret"/>
              </a:rPr>
              <a:t>Support</a:t>
            </a:r>
            <a:endParaRPr lang="en-GB" sz="4000" b="1" spc="-10" dirty="0">
              <a:solidFill>
                <a:srgbClr val="F06D2B"/>
              </a:solidFill>
              <a:latin typeface="Azeret"/>
              <a:cs typeface="Azeret"/>
            </a:endParaRPr>
          </a:p>
          <a:p>
            <a:pPr marL="12700" marR="471805" algn="l">
              <a:lnSpc>
                <a:spcPct val="150000"/>
              </a:lnSpc>
              <a:spcBef>
                <a:spcPts val="945"/>
              </a:spcBef>
            </a:pPr>
            <a:r>
              <a:rPr lang="en-GB" sz="2800" dirty="0">
                <a:solidFill>
                  <a:srgbClr val="0D304F"/>
                </a:solidFill>
                <a:latin typeface="Azeret"/>
                <a:cs typeface="Azeret"/>
              </a:rPr>
              <a:t>Practical next steps &amp; support</a:t>
            </a:r>
          </a:p>
        </p:txBody>
      </p:sp>
      <p:pic>
        <p:nvPicPr>
          <p:cNvPr id="7" name="Graphic 6" descr="Handshake with solid fill">
            <a:extLst>
              <a:ext uri="{FF2B5EF4-FFF2-40B4-BE49-F238E27FC236}">
                <a16:creationId xmlns:a16="http://schemas.microsoft.com/office/drawing/2014/main" id="{DBD9E726-461D-F66F-B1E9-D53BB0905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394653" y="7603949"/>
            <a:ext cx="1985612" cy="1985612"/>
          </a:xfrm>
          <a:prstGeom prst="rect">
            <a:avLst/>
          </a:prstGeom>
        </p:spPr>
      </p:pic>
      <p:sp>
        <p:nvSpPr>
          <p:cNvPr id="9" name="object 19">
            <a:extLst>
              <a:ext uri="{FF2B5EF4-FFF2-40B4-BE49-F238E27FC236}">
                <a16:creationId xmlns:a16="http://schemas.microsoft.com/office/drawing/2014/main" id="{88D0DFAA-A648-E90A-E6FA-4D9AFDDC0618}"/>
              </a:ext>
            </a:extLst>
          </p:cNvPr>
          <p:cNvSpPr txBox="1"/>
          <p:nvPr/>
        </p:nvSpPr>
        <p:spPr>
          <a:xfrm>
            <a:off x="8683898" y="4595540"/>
            <a:ext cx="3843318" cy="21545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5"/>
              </a:spcBef>
            </a:pPr>
            <a:r>
              <a:rPr lang="en-GB" sz="4000" b="1" dirty="0">
                <a:solidFill>
                  <a:srgbClr val="F06D2B"/>
                </a:solidFill>
                <a:latin typeface="Azeret"/>
                <a:cs typeface="Azeret"/>
              </a:rPr>
              <a:t>Clarity</a:t>
            </a:r>
          </a:p>
          <a:p>
            <a:pPr marL="12700">
              <a:lnSpc>
                <a:spcPct val="150000"/>
              </a:lnSpc>
              <a:spcBef>
                <a:spcPts val="105"/>
              </a:spcBef>
            </a:pPr>
            <a:r>
              <a:rPr lang="en-GB" sz="2800" dirty="0">
                <a:solidFill>
                  <a:srgbClr val="0D304F"/>
                </a:solidFill>
                <a:latin typeface="Azeret"/>
                <a:cs typeface="Azeret"/>
              </a:rPr>
              <a:t>What this means for you as PE Lead</a:t>
            </a:r>
          </a:p>
        </p:txBody>
      </p:sp>
      <p:sp>
        <p:nvSpPr>
          <p:cNvPr id="10" name="object 19">
            <a:extLst>
              <a:ext uri="{FF2B5EF4-FFF2-40B4-BE49-F238E27FC236}">
                <a16:creationId xmlns:a16="http://schemas.microsoft.com/office/drawing/2014/main" id="{7DC38FD4-F253-A3DA-0565-5A780C64CF45}"/>
              </a:ext>
            </a:extLst>
          </p:cNvPr>
          <p:cNvSpPr txBox="1"/>
          <p:nvPr/>
        </p:nvSpPr>
        <p:spPr>
          <a:xfrm>
            <a:off x="2491210" y="4577393"/>
            <a:ext cx="3843318" cy="21545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5"/>
              </a:spcBef>
            </a:pPr>
            <a:r>
              <a:rPr lang="en-GB" sz="4000" b="1" dirty="0">
                <a:solidFill>
                  <a:srgbClr val="F06D2B"/>
                </a:solidFill>
                <a:latin typeface="Azeret"/>
                <a:cs typeface="Azeret"/>
              </a:rPr>
              <a:t>Update</a:t>
            </a:r>
          </a:p>
          <a:p>
            <a:pPr marL="12700">
              <a:lnSpc>
                <a:spcPct val="150000"/>
              </a:lnSpc>
              <a:spcBef>
                <a:spcPts val="105"/>
              </a:spcBef>
            </a:pPr>
            <a:r>
              <a:rPr lang="en-GB" sz="2800" dirty="0">
                <a:solidFill>
                  <a:srgbClr val="0D304F"/>
                </a:solidFill>
                <a:latin typeface="Azeret"/>
                <a:cs typeface="Azeret"/>
              </a:rPr>
              <a:t>The current PE landscape</a:t>
            </a:r>
          </a:p>
        </p:txBody>
      </p:sp>
      <p:pic>
        <p:nvPicPr>
          <p:cNvPr id="11" name="Graphic 10" descr="Megaphone1 with solid fill">
            <a:extLst>
              <a:ext uri="{FF2B5EF4-FFF2-40B4-BE49-F238E27FC236}">
                <a16:creationId xmlns:a16="http://schemas.microsoft.com/office/drawing/2014/main" id="{79302F94-5AA9-9EBA-B338-37B2472CF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341721" y="7417733"/>
            <a:ext cx="1985613" cy="1985613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F30F4159-5689-6AAA-5EBE-84FA942AB1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534410" y="7531489"/>
            <a:ext cx="1985612" cy="198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6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E727-BC75-2096-E936-49CC4A7C1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807" y="4070499"/>
            <a:ext cx="17088486" cy="2108269"/>
          </a:xfrm>
        </p:spPr>
        <p:txBody>
          <a:bodyPr/>
          <a:lstStyle/>
          <a:p>
            <a:pPr algn="ctr"/>
            <a:r>
              <a:rPr lang="en-GB" dirty="0"/>
              <a:t>Right now, as PE Lead what do you find most pressing?</a:t>
            </a:r>
          </a:p>
        </p:txBody>
      </p:sp>
    </p:spTree>
    <p:extLst>
      <p:ext uri="{BB962C8B-B14F-4D97-AF65-F5344CB8AC3E}">
        <p14:creationId xmlns:p14="http://schemas.microsoft.com/office/powerpoint/2010/main" val="2637878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blue and white chart&#10;&#10;Description automatically generated">
            <a:extLst>
              <a:ext uri="{FF2B5EF4-FFF2-40B4-BE49-F238E27FC236}">
                <a16:creationId xmlns:a16="http://schemas.microsoft.com/office/drawing/2014/main" id="{8B047766-0873-9D58-D8FE-A48AD14F4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75" y="2429238"/>
            <a:ext cx="7415387" cy="7415387"/>
          </a:xfrm>
          <a:prstGeom prst="rect">
            <a:avLst/>
          </a:prstGeom>
        </p:spPr>
      </p:pic>
      <p:pic>
        <p:nvPicPr>
          <p:cNvPr id="14" name="Picture 13" descr="A graph of progress in progress&#10;&#10;Description automatically generated with medium confidence">
            <a:extLst>
              <a:ext uri="{FF2B5EF4-FFF2-40B4-BE49-F238E27FC236}">
                <a16:creationId xmlns:a16="http://schemas.microsoft.com/office/drawing/2014/main" id="{E74CF883-C57C-B7DA-1685-2654F83C8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026" y="2403895"/>
            <a:ext cx="7415388" cy="7415388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EE52618D-7A25-1A4C-B242-FE34D1791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</p:spPr>
        <p:txBody>
          <a:bodyPr/>
          <a:lstStyle/>
          <a:p>
            <a:r>
              <a:rPr lang="en-GB" dirty="0"/>
              <a:t>Swim:ED Impact Report</a:t>
            </a:r>
          </a:p>
        </p:txBody>
      </p:sp>
    </p:spTree>
    <p:extLst>
      <p:ext uri="{BB962C8B-B14F-4D97-AF65-F5344CB8AC3E}">
        <p14:creationId xmlns:p14="http://schemas.microsoft.com/office/powerpoint/2010/main" val="3915007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EC1AAD-BD75-0748-09EB-231C6A43C785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59539" y="2340238"/>
            <a:ext cx="9601200" cy="984885"/>
          </a:xfrm>
        </p:spPr>
        <p:txBody>
          <a:bodyPr/>
          <a:lstStyle/>
          <a:p>
            <a:endParaRPr lang="en-GB" sz="3200" dirty="0">
              <a:latin typeface="Azeret" panose="020B0504030202020204" pitchFamily="34" charset="0"/>
              <a:cs typeface="Azeret" panose="020B0504030202020204" pitchFamily="34" charset="0"/>
            </a:endParaRPr>
          </a:p>
          <a:p>
            <a:endParaRPr lang="en-GB" sz="3200" dirty="0"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BF8A21F-D66C-BB81-0A9F-86ED3AC223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2" r="13782"/>
          <a:stretch/>
        </p:blipFill>
        <p:spPr>
          <a:xfrm>
            <a:off x="11822060" y="835974"/>
            <a:ext cx="7280379" cy="9637401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A4DB447-E212-6FA5-F988-1EDEB42AC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</p:spPr>
        <p:txBody>
          <a:bodyPr/>
          <a:lstStyle/>
          <a:p>
            <a:r>
              <a:rPr lang="en-GB" dirty="0"/>
              <a:t>Wiltshire Impact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935025-0911-AF84-E0C5-72444FED2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450" y="2425699"/>
            <a:ext cx="3611960" cy="85271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4E44106B-F0C4-AACC-D331-EB8CD360CA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450" y="4934594"/>
            <a:ext cx="3251920" cy="82830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CFB5A8B-E950-9D90-5F49-88C8209B3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9002" y="8210750"/>
            <a:ext cx="2217521" cy="8283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002D7C-8AD4-027A-8288-F0D7B6174325}"/>
              </a:ext>
            </a:extLst>
          </p:cNvPr>
          <p:cNvSpPr txBox="1"/>
          <p:nvPr/>
        </p:nvSpPr>
        <p:spPr>
          <a:xfrm>
            <a:off x="693819" y="2340238"/>
            <a:ext cx="10078311" cy="662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3600" b="1" i="0" dirty="0">
                <a:solidFill>
                  <a:schemeClr val="bg1"/>
                </a:solidFill>
                <a:effectLst/>
                <a:latin typeface="Azeret" panose="020B0504030202020204" pitchFamily="34" charset="0"/>
              </a:rPr>
              <a:t>+32% increase </a:t>
            </a:r>
            <a:r>
              <a:rPr lang="en-GB" sz="3600" i="0" dirty="0">
                <a:solidFill>
                  <a:srgbClr val="0D304F"/>
                </a:solidFill>
                <a:effectLst/>
                <a:latin typeface="Azeret" panose="020B0504030202020204" pitchFamily="34" charset="0"/>
              </a:rPr>
              <a:t>in pupils achieving the 25m national curriculum expectation.</a:t>
            </a:r>
          </a:p>
          <a:p>
            <a:pPr algn="l">
              <a:lnSpc>
                <a:spcPct val="150000"/>
              </a:lnSpc>
            </a:pPr>
            <a:endParaRPr lang="en-GB" sz="3600" i="0" dirty="0">
              <a:solidFill>
                <a:srgbClr val="0D304F"/>
              </a:solidFill>
              <a:effectLst/>
              <a:latin typeface="Azeret" panose="020B050403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3600" b="1" i="0" dirty="0">
                <a:solidFill>
                  <a:schemeClr val="bg1"/>
                </a:solidFill>
                <a:effectLst/>
                <a:latin typeface="Azeret" panose="020B0504030202020204" pitchFamily="34" charset="0"/>
              </a:rPr>
              <a:t>99% of pupils </a:t>
            </a:r>
            <a:r>
              <a:rPr lang="en-GB" sz="3600" i="0" dirty="0">
                <a:solidFill>
                  <a:srgbClr val="0D304F"/>
                </a:solidFill>
                <a:effectLst/>
                <a:latin typeface="Azeret" panose="020B0504030202020204" pitchFamily="34" charset="0"/>
              </a:rPr>
              <a:t>able to use a range of strokes effectively.</a:t>
            </a:r>
          </a:p>
          <a:p>
            <a:pPr algn="l">
              <a:lnSpc>
                <a:spcPct val="150000"/>
              </a:lnSpc>
            </a:pPr>
            <a:endParaRPr lang="en-GB" sz="3600" dirty="0">
              <a:solidFill>
                <a:srgbClr val="0D304F"/>
              </a:solidFill>
              <a:latin typeface="Azeret" panose="020B050403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3600" i="0" dirty="0">
                <a:solidFill>
                  <a:srgbClr val="0D304F"/>
                </a:solidFill>
                <a:effectLst/>
                <a:latin typeface="Azeret" panose="020B0504030202020204" pitchFamily="34" charset="0"/>
              </a:rPr>
              <a:t>Life-saving self-rescue skills more than </a:t>
            </a:r>
            <a:r>
              <a:rPr lang="en-GB" sz="3600" b="1" i="0" dirty="0">
                <a:solidFill>
                  <a:schemeClr val="bg1"/>
                </a:solidFill>
                <a:effectLst/>
                <a:latin typeface="Azeret" panose="020B0504030202020204" pitchFamily="34" charset="0"/>
              </a:rPr>
              <a:t>doubled</a:t>
            </a:r>
            <a:r>
              <a:rPr lang="en-GB" sz="3600" i="0" dirty="0">
                <a:solidFill>
                  <a:schemeClr val="bg1"/>
                </a:solidFill>
                <a:effectLst/>
                <a:latin typeface="Azeret" panose="020B0504030202020204" pitchFamily="34" charset="0"/>
              </a:rPr>
              <a:t>, </a:t>
            </a:r>
            <a:r>
              <a:rPr lang="en-GB" sz="3600" i="0" dirty="0">
                <a:solidFill>
                  <a:srgbClr val="0D304F"/>
                </a:solidFill>
                <a:effectLst/>
                <a:latin typeface="Azeret" panose="020B0504030202020204" pitchFamily="34" charset="0"/>
              </a:rPr>
              <a:t>rising from 53% to 94%.</a:t>
            </a:r>
            <a:endParaRPr lang="en-GB" sz="3600" b="1" i="0" dirty="0">
              <a:solidFill>
                <a:srgbClr val="F06D2B"/>
              </a:solidFill>
              <a:effectLst/>
              <a:latin typeface="Azere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5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4D737-F2CA-F118-9B0D-5FE384C23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Impact Report</a:t>
            </a:r>
          </a:p>
        </p:txBody>
      </p:sp>
      <p:pic>
        <p:nvPicPr>
          <p:cNvPr id="6" name="Picture Placeholder 5" descr="A sign next to a pool&#10;&#10;Description automatically generated">
            <a:extLst>
              <a:ext uri="{FF2B5EF4-FFF2-40B4-BE49-F238E27FC236}">
                <a16:creationId xmlns:a16="http://schemas.microsoft.com/office/drawing/2014/main" id="{0F3C0162-3146-EB28-D2CB-1A951FB13E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9" t="1378" r="28095" b="2232"/>
          <a:stretch/>
        </p:blipFill>
        <p:spPr>
          <a:xfrm>
            <a:off x="835026" y="398091"/>
            <a:ext cx="8516888" cy="10075284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0B5E34-A2A0-8FE9-1718-2736B503F87D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0326363" y="4358531"/>
            <a:ext cx="9223440" cy="5809026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Highlights the huge impact of the programme last academic year</a:t>
            </a:r>
          </a:p>
          <a:p>
            <a:pPr>
              <a:lnSpc>
                <a:spcPct val="150000"/>
              </a:lnSpc>
            </a:pPr>
            <a:endParaRPr lang="en-GB" sz="32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Showcases: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T3: Trinity Church School, Radstock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T4: </a:t>
            </a:r>
            <a:r>
              <a:rPr lang="en-GB" sz="3200" dirty="0" err="1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Princecroft</a:t>
            </a:r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Primary, Warminster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T6: Larkhill Primary, Sailsbury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859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80E6A6-20D2-5BB4-D669-ECD792269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830997"/>
          </a:xfrm>
        </p:spPr>
        <p:txBody>
          <a:bodyPr/>
          <a:lstStyle/>
          <a:p>
            <a:r>
              <a:rPr lang="en-GB" sz="5400" dirty="0"/>
              <a:t>Ofsted Framework: What’s Changed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7668D86-A861-207E-6118-877F79A4ED13}"/>
              </a:ext>
            </a:extLst>
          </p:cNvPr>
          <p:cNvSpPr>
            <a:spLocks noGrp="1" noChangeArrowheads="1"/>
          </p:cNvSpPr>
          <p:nvPr>
            <p:ph sz="half" idx="3"/>
          </p:nvPr>
        </p:nvSpPr>
        <p:spPr bwMode="auto">
          <a:xfrm>
            <a:off x="679450" y="1913727"/>
            <a:ext cx="16285368" cy="698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06D2B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Collaboration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06D2B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“Deep Dives” replaced by collaborative inspection conversations focused on context.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D304F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06D2B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Report Card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06D2B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“Single-word judgments” replaced with a Report Card featuring 9 areas.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D304F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06D2B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Inclusion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06D2B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Inclusion, wellbeing and curriculum coherence 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now run throughout.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32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Whole-School</a:t>
            </a:r>
            <a:endParaRPr lang="en-US" altLang="en-US" sz="3200" dirty="0">
              <a:solidFill>
                <a:srgbClr val="F06D2B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PE leads must articulate how PE supports 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whole-school priorities.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0D304F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pic>
        <p:nvPicPr>
          <p:cNvPr id="2" name="Online Media 1" title="Ofsted's renewed education inspection framework: main changes">
            <a:hlinkClick r:id="" action="ppaction://media"/>
            <a:extLst>
              <a:ext uri="{FF2B5EF4-FFF2-40B4-BE49-F238E27FC236}">
                <a16:creationId xmlns:a16="http://schemas.microsoft.com/office/drawing/2014/main" id="{62F9AE8D-6094-AC5A-50E3-E554ECEF78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132170" y="5406991"/>
            <a:ext cx="8292480" cy="455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2169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E99E1-F6AD-18CC-369F-04040A878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24B0C-506D-5146-4064-0D193F24D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807" y="2342307"/>
            <a:ext cx="17088486" cy="6324808"/>
          </a:xfrm>
        </p:spPr>
        <p:txBody>
          <a:bodyPr/>
          <a:lstStyle/>
          <a:p>
            <a:pPr algn="ctr"/>
            <a:r>
              <a:rPr lang="en-GB" dirty="0"/>
              <a:t>If an inspector asked you tomorrow:</a:t>
            </a:r>
            <a:br>
              <a:rPr lang="en-GB" dirty="0"/>
            </a:br>
            <a:br>
              <a:rPr lang="en-GB" dirty="0"/>
            </a:br>
            <a:r>
              <a:rPr lang="en-GB" b="1" dirty="0">
                <a:solidFill>
                  <a:srgbClr val="F06D2B"/>
                </a:solidFill>
              </a:rPr>
              <a:t>“How does PE support your whole-school priorities?”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What would you say?</a:t>
            </a:r>
          </a:p>
        </p:txBody>
      </p:sp>
    </p:spTree>
    <p:extLst>
      <p:ext uri="{BB962C8B-B14F-4D97-AF65-F5344CB8AC3E}">
        <p14:creationId xmlns:p14="http://schemas.microsoft.com/office/powerpoint/2010/main" val="2363651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E5617E-8780-DB83-BCE9-AAE1E753F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830997"/>
          </a:xfrm>
        </p:spPr>
        <p:txBody>
          <a:bodyPr/>
          <a:lstStyle/>
          <a:p>
            <a:r>
              <a:rPr lang="en-GB" sz="5400" dirty="0"/>
              <a:t>Report Card &amp; Inclusion Focus in PE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0CEA18C-EF73-058C-E0AD-47233464F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020" y="1903301"/>
            <a:ext cx="11820872" cy="6560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0" eaLnBrk="1" hangingPunct="1">
              <a:defRPr>
                <a:latin typeface="+mn-lt"/>
                <a:ea typeface="+mn-ea"/>
                <a:cs typeface="+mn-cs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GB" altLang="en-US" sz="32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PE Leads should be ready to discuss:</a:t>
            </a:r>
          </a:p>
          <a:p>
            <a:pPr marL="457200"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How PE supports </a:t>
            </a:r>
            <a:r>
              <a:rPr lang="en-GB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SEND</a:t>
            </a: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and </a:t>
            </a:r>
            <a:r>
              <a:rPr lang="en-GB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disadvantaged pupils.</a:t>
            </a:r>
          </a:p>
          <a:p>
            <a:pPr marL="457200"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How curriculum sequencing promotes</a:t>
            </a:r>
            <a:r>
              <a:rPr lang="en-GB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progress </a:t>
            </a: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for all learners.</a:t>
            </a:r>
          </a:p>
          <a:p>
            <a:pPr marL="457200"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How pupil </a:t>
            </a:r>
            <a:r>
              <a:rPr lang="en-GB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voice</a:t>
            </a: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and staff CPD demonstrate impact.</a:t>
            </a:r>
          </a:p>
          <a:p>
            <a:pPr marL="457200"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altLang="en-US" sz="32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“Breaking barriers down by raising standards up”</a:t>
            </a: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GB" altLang="en-US" sz="28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D07D04-F197-51CA-8562-9110891BD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8354" y="2288120"/>
            <a:ext cx="6395266" cy="838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5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AE086D-7624-E994-C403-3D6AB5CD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830997"/>
          </a:xfrm>
        </p:spPr>
        <p:txBody>
          <a:bodyPr/>
          <a:lstStyle/>
          <a:p>
            <a:r>
              <a:rPr lang="en-GB" sz="5400" dirty="0"/>
              <a:t>Curriculum &amp; Assessment Review</a:t>
            </a:r>
          </a:p>
        </p:txBody>
      </p:sp>
      <p:pic>
        <p:nvPicPr>
          <p:cNvPr id="1028" name="Picture 4" descr="New curriculum to be introduced in 2028 as review published">
            <a:extLst>
              <a:ext uri="{FF2B5EF4-FFF2-40B4-BE49-F238E27FC236}">
                <a16:creationId xmlns:a16="http://schemas.microsoft.com/office/drawing/2014/main" id="{17415DE7-22D1-43C0-0CAC-2B817E291D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9"/>
          <a:stretch/>
        </p:blipFill>
        <p:spPr bwMode="auto">
          <a:xfrm>
            <a:off x="11630197" y="3810143"/>
            <a:ext cx="7664105" cy="573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83505B2-814B-9A10-3148-B125C455483C}"/>
              </a:ext>
            </a:extLst>
          </p:cNvPr>
          <p:cNvSpPr>
            <a:spLocks noGrp="1" noChangeArrowheads="1"/>
          </p:cNvSpPr>
          <p:nvPr>
            <p:ph sz="half" idx="3"/>
          </p:nvPr>
        </p:nvSpPr>
        <p:spPr bwMode="auto">
          <a:xfrm>
            <a:off x="660996" y="1766243"/>
            <a:ext cx="15727758" cy="747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06D2B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Redefine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06D2B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>
              <a:lnSpc>
                <a:spcPct val="100000"/>
              </a:lnSpc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Redefines PE aims across all key stages – skills, participation, and wellbeing.</a:t>
            </a:r>
          </a:p>
          <a:p>
            <a:pPr lvl="0" algn="l">
              <a:lnSpc>
                <a:spcPct val="100000"/>
              </a:lnSpc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D304F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06D2B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Emp</a:t>
            </a:r>
            <a:r>
              <a:rPr lang="en-US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hasis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06D2B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Greater emphasis on Dance, Swimming and 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Outdoor &amp; Adventurous Activities.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D304F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Whole Child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06D2B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Curriculum should support physical, cognitive, 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social and emotional development.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3200" b="1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Timeline</a:t>
            </a:r>
            <a:endParaRPr lang="en-US" altLang="en-US" sz="3200" dirty="0">
              <a:solidFill>
                <a:srgbClr val="F06D2B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Draft by Spring 2027 → Implementation from 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September 2028. Schools encouraged to review 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current provision now.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D304F"/>
              </a:solidFill>
              <a:effectLst/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091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children playing basketball&#10;&#10;AI-generated content may be incorrect.">
            <a:extLst>
              <a:ext uri="{FF2B5EF4-FFF2-40B4-BE49-F238E27FC236}">
                <a16:creationId xmlns:a16="http://schemas.microsoft.com/office/drawing/2014/main" id="{652499ED-E288-CEDF-2747-6811C7508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20104100" cy="1130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57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B2B012-2D36-ED61-B80D-DB0ACFEE3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14" y="15875"/>
            <a:ext cx="20115014" cy="1127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03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F4806B-4C3D-2A9E-4416-A74F15E82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66" y="0"/>
            <a:ext cx="20130666" cy="113123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B05073-3E9B-31CA-5A8A-98CD8BA70E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79" t="4611" r="4464" b="6542"/>
          <a:stretch/>
        </p:blipFill>
        <p:spPr>
          <a:xfrm>
            <a:off x="619002" y="1550219"/>
            <a:ext cx="18506056" cy="950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94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DCC949-9181-7B64-7347-06B6BA6CD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104100" cy="113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760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5C3011-A764-76C7-B605-7C4E8841E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" y="13220"/>
            <a:ext cx="20098940" cy="1129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61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739579-0D0E-47BB-75C5-FE9EABE7F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15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88A378-DE5F-D2DD-0170-2A3ACC15D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61" y="0"/>
            <a:ext cx="20109861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30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9C6BFE-616A-68EC-4D7B-6E7A7E4B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</p:spPr>
        <p:txBody>
          <a:bodyPr wrap="square">
            <a:normAutofit fontScale="90000"/>
          </a:bodyPr>
          <a:lstStyle/>
          <a:p>
            <a:r>
              <a:rPr lang="en-GB" dirty="0"/>
              <a:t>5 Practical Next Steps for PE Leads</a:t>
            </a:r>
          </a:p>
        </p:txBody>
      </p:sp>
      <p:graphicFrame>
        <p:nvGraphicFramePr>
          <p:cNvPr id="9" name="Content Placeholder 1">
            <a:extLst>
              <a:ext uri="{FF2B5EF4-FFF2-40B4-BE49-F238E27FC236}">
                <a16:creationId xmlns:a16="http://schemas.microsoft.com/office/drawing/2014/main" id="{A5630BEC-6DF5-88AA-C960-3DD3F8F0BBA9}"/>
              </a:ext>
            </a:extLst>
          </p:cNvPr>
          <p:cNvGraphicFramePr>
            <a:graphicFrameLocks noGrp="1"/>
          </p:cNvGraphicFramePr>
          <p:nvPr>
            <p:ph sz="half" idx="3"/>
            <p:extLst>
              <p:ext uri="{D42A27DB-BD31-4B8C-83A1-F6EECF244321}">
                <p14:modId xmlns:p14="http://schemas.microsoft.com/office/powerpoint/2010/main" val="3485801234"/>
              </p:ext>
            </p:extLst>
          </p:nvPr>
        </p:nvGraphicFramePr>
        <p:xfrm>
          <a:off x="679450" y="2270299"/>
          <a:ext cx="18165961" cy="7578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B97F693-D9B0-8FA6-D2C8-1C91BAF74136}"/>
              </a:ext>
            </a:extLst>
          </p:cNvPr>
          <p:cNvSpPr txBox="1"/>
          <p:nvPr/>
        </p:nvSpPr>
        <p:spPr>
          <a:xfrm>
            <a:off x="5875586" y="4627399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B75137-C745-D54B-DF85-DD1A1468B47A}"/>
              </a:ext>
            </a:extLst>
          </p:cNvPr>
          <p:cNvSpPr txBox="1"/>
          <p:nvPr/>
        </p:nvSpPr>
        <p:spPr>
          <a:xfrm>
            <a:off x="13220402" y="4627399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6CC49-799A-833A-6452-3D65591F324B}"/>
              </a:ext>
            </a:extLst>
          </p:cNvPr>
          <p:cNvSpPr txBox="1"/>
          <p:nvPr/>
        </p:nvSpPr>
        <p:spPr>
          <a:xfrm>
            <a:off x="16964818" y="4627399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6783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925145-A766-0D2F-EAB4-5BECC9CD755E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790988" y="2288496"/>
            <a:ext cx="10884768" cy="673235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🗓️ Tuesday 10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March – </a:t>
            </a:r>
            <a:r>
              <a:rPr lang="en-GB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 Meeting 2</a:t>
            </a:r>
            <a:endParaRPr lang="en-GB" sz="3200" b="1" dirty="0">
              <a:solidFill>
                <a:srgbClr val="F06D2B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🗓️ January 2026 -  </a:t>
            </a:r>
            <a:r>
              <a:rPr lang="en-GB" sz="3200" dirty="0" err="1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afPE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Ofsted &amp; Premium Webinar</a:t>
            </a:r>
          </a:p>
          <a:p>
            <a:pPr>
              <a:lnSpc>
                <a:spcPct val="200000"/>
              </a:lnSpc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🗓️ February 2026 - </a:t>
            </a:r>
            <a:r>
              <a:rPr lang="en-GB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 ActiveEd Webinar </a:t>
            </a:r>
            <a:endParaRPr lang="en-GB" sz="3200" b="1" dirty="0">
              <a:solidFill>
                <a:srgbClr val="F06D2B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🗓️ Thursday 16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April 2026 - </a:t>
            </a:r>
            <a:r>
              <a:rPr lang="en-GB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Primary PE Conference 2026</a:t>
            </a:r>
            <a:endParaRPr lang="en-GB" sz="3200" b="1" dirty="0">
              <a:solidFill>
                <a:srgbClr val="F06D2B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🗓️ Tuesday 9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June - </a:t>
            </a:r>
            <a:r>
              <a:rPr lang="en-GB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 Meeting 3</a:t>
            </a:r>
            <a:endParaRPr lang="en-GB" sz="3200" b="1" dirty="0">
              <a:solidFill>
                <a:srgbClr val="F06D2B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>
              <a:lnSpc>
                <a:spcPct val="200000"/>
              </a:lnSpc>
            </a:pPr>
            <a:endParaRPr lang="en-GB" sz="3200" b="1" dirty="0">
              <a:solidFill>
                <a:srgbClr val="F06D2B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2031F1B-1573-38F4-EE9E-55BD623930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" b="359"/>
          <a:stretch/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F61859C-380B-DB27-14FB-CE6BCDEE7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830997"/>
          </a:xfrm>
        </p:spPr>
        <p:txBody>
          <a:bodyPr/>
          <a:lstStyle/>
          <a:p>
            <a:r>
              <a:rPr lang="en-GB" sz="5400" dirty="0">
                <a:latin typeface="Azeret" panose="020B0504030202020204" pitchFamily="34" charset="0"/>
                <a:cs typeface="Azeret" panose="020B0504030202020204" pitchFamily="34" charset="0"/>
              </a:rPr>
              <a:t>Upcoming Support &amp; CPD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880271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83BADDC-2A64-7A71-2D53-863F18F5F6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2858"/>
          <a:stretch/>
        </p:blipFill>
        <p:spPr>
          <a:xfrm>
            <a:off x="11132170" y="-249981"/>
            <a:ext cx="9731808" cy="12234104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FEF35A-2C88-2202-8C96-889169176E6D}"/>
              </a:ext>
            </a:extLst>
          </p:cNvPr>
          <p:cNvSpPr/>
          <p:nvPr/>
        </p:nvSpPr>
        <p:spPr>
          <a:xfrm>
            <a:off x="258962" y="10479211"/>
            <a:ext cx="2664296" cy="758131"/>
          </a:xfrm>
          <a:prstGeom prst="rect">
            <a:avLst/>
          </a:prstGeom>
          <a:solidFill>
            <a:srgbClr val="C62E65"/>
          </a:solidFill>
          <a:ln>
            <a:solidFill>
              <a:srgbClr val="C62E6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ink logo on a black background&#10;&#10;Description automatically generated">
            <a:extLst>
              <a:ext uri="{FF2B5EF4-FFF2-40B4-BE49-F238E27FC236}">
                <a16:creationId xmlns:a16="http://schemas.microsoft.com/office/drawing/2014/main" id="{4DD49C20-A4A5-8D08-1364-7BD97CACE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4" y="9831139"/>
            <a:ext cx="2016224" cy="187220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C56C9B8-659B-2076-91D2-22047EB59CCE}"/>
              </a:ext>
            </a:extLst>
          </p:cNvPr>
          <p:cNvSpPr txBox="1">
            <a:spLocks/>
          </p:cNvSpPr>
          <p:nvPr/>
        </p:nvSpPr>
        <p:spPr>
          <a:xfrm>
            <a:off x="1925204" y="3008694"/>
            <a:ext cx="11208539" cy="2645981"/>
          </a:xfrm>
          <a:prstGeom prst="rect">
            <a:avLst/>
          </a:prstGeom>
        </p:spPr>
        <p:txBody>
          <a:bodyPr vert="horz" wrap="square" lIns="0" tIns="241935" rIns="0" bIns="0" rtlCol="0" anchor="ctr">
            <a:spAutoFit/>
          </a:bodyPr>
          <a:lstStyle>
            <a:lvl1pPr eaLnBrk="1" hangingPunct="1">
              <a:defRPr sz="1000" b="0" i="0">
                <a:solidFill>
                  <a:schemeClr val="bg1"/>
                </a:solidFill>
                <a:latin typeface="Gordita Medium" pitchFamily="2" charset="77"/>
                <a:ea typeface="+mj-ea"/>
                <a:cs typeface="Gordita Medium" pitchFamily="2" charset="77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GB" sz="7200" dirty="0"/>
              <a:t>The Primary PE </a:t>
            </a:r>
            <a:br>
              <a:rPr lang="en-GB" sz="7200" dirty="0"/>
            </a:br>
            <a:r>
              <a:rPr lang="en-GB" sz="7200" dirty="0"/>
              <a:t>Conference 2026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D0247AC-EB6E-530C-205E-D3539763C814}"/>
              </a:ext>
            </a:extLst>
          </p:cNvPr>
          <p:cNvSpPr txBox="1">
            <a:spLocks/>
          </p:cNvSpPr>
          <p:nvPr/>
        </p:nvSpPr>
        <p:spPr>
          <a:xfrm>
            <a:off x="1925203" y="6360515"/>
            <a:ext cx="11208539" cy="2259786"/>
          </a:xfrm>
          <a:prstGeom prst="rect">
            <a:avLst/>
          </a:prstGeom>
        </p:spPr>
        <p:txBody>
          <a:bodyPr vert="horz" wrap="square" lIns="0" tIns="241935" rIns="0" bIns="0" rtlCol="0" anchor="ctr">
            <a:spAutoFit/>
          </a:bodyPr>
          <a:lstStyle>
            <a:lvl1pPr eaLnBrk="1" hangingPunct="1">
              <a:defRPr sz="1000" b="0" i="0">
                <a:solidFill>
                  <a:schemeClr val="bg1"/>
                </a:solidFill>
                <a:latin typeface="Gordita Medium" pitchFamily="2" charset="77"/>
                <a:ea typeface="+mj-ea"/>
                <a:cs typeface="Gordita Medium" pitchFamily="2" charset="77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GB" sz="3600" dirty="0"/>
              <a:t>Thursday 16</a:t>
            </a:r>
            <a:r>
              <a:rPr lang="en-GB" sz="3600" baseline="30000" dirty="0"/>
              <a:t>th</a:t>
            </a:r>
            <a:r>
              <a:rPr lang="en-GB" sz="3600" dirty="0"/>
              <a:t> April</a:t>
            </a:r>
          </a:p>
          <a:p>
            <a:pPr algn="l">
              <a:lnSpc>
                <a:spcPct val="125000"/>
              </a:lnSpc>
            </a:pPr>
            <a:r>
              <a:rPr lang="en-GB" sz="3600" dirty="0"/>
              <a:t>8:00 – 3:00 pm</a:t>
            </a:r>
          </a:p>
          <a:p>
            <a:pPr algn="l">
              <a:lnSpc>
                <a:spcPct val="125000"/>
              </a:lnSpc>
            </a:pPr>
            <a:r>
              <a:rPr lang="en-GB" sz="3600" dirty="0"/>
              <a:t>Dauntsey’s School</a:t>
            </a:r>
          </a:p>
        </p:txBody>
      </p:sp>
    </p:spTree>
    <p:extLst>
      <p:ext uri="{BB962C8B-B14F-4D97-AF65-F5344CB8AC3E}">
        <p14:creationId xmlns:p14="http://schemas.microsoft.com/office/powerpoint/2010/main" val="326962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ysClr val="windowText" lastClr="000000"/>
      </a:dk1>
      <a:lt1>
        <a:sysClr val="window" lastClr="FFFFFF"/>
      </a:lt1>
      <a:dk2>
        <a:srgbClr val="0D304F"/>
      </a:dk2>
      <a:lt2>
        <a:srgbClr val="F5F2F0"/>
      </a:lt2>
      <a:accent1>
        <a:srgbClr val="1F5EC7"/>
      </a:accent1>
      <a:accent2>
        <a:srgbClr val="BDE0FF"/>
      </a:accent2>
      <a:accent3>
        <a:srgbClr val="33615E"/>
      </a:accent3>
      <a:accent4>
        <a:srgbClr val="C7F5D6"/>
      </a:accent4>
      <a:accent5>
        <a:srgbClr val="611CB5"/>
      </a:accent5>
      <a:accent6>
        <a:srgbClr val="F0D6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5CCFFCB8-584C-7246-8A17-FB5C06B8723A}" vid="{C3616FA6-A46C-284C-B57A-13FEC57A4646}"/>
    </a:ext>
  </a:extLst>
</a:theme>
</file>

<file path=ppt/theme/theme2.xml><?xml version="1.0" encoding="utf-8"?>
<a:theme xmlns:a="http://schemas.openxmlformats.org/drawingml/2006/main" name="1_Office Theme">
  <a:themeElements>
    <a:clrScheme name="Custom 8">
      <a:dk1>
        <a:sysClr val="windowText" lastClr="000000"/>
      </a:dk1>
      <a:lt1>
        <a:sysClr val="window" lastClr="FFFFFF"/>
      </a:lt1>
      <a:dk2>
        <a:srgbClr val="0D304F"/>
      </a:dk2>
      <a:lt2>
        <a:srgbClr val="F5F2F0"/>
      </a:lt2>
      <a:accent1>
        <a:srgbClr val="1F5EC7"/>
      </a:accent1>
      <a:accent2>
        <a:srgbClr val="BDE0FF"/>
      </a:accent2>
      <a:accent3>
        <a:srgbClr val="33615E"/>
      </a:accent3>
      <a:accent4>
        <a:srgbClr val="C7F5D6"/>
      </a:accent4>
      <a:accent5>
        <a:srgbClr val="611CB5"/>
      </a:accent5>
      <a:accent6>
        <a:srgbClr val="F0D6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5CCFFCB8-584C-7246-8A17-FB5C06B8723A}" vid="{C3616FA6-A46C-284C-B57A-13FEC57A46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f55a58-84a5-43ab-83e9-22c4bd7d1fc2" xsi:nil="true"/>
    <lcf76f155ced4ddcb4097134ff3c332f xmlns="5da6a0e4-abd4-4f88-945e-a35d9d1b011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0C2045AF918429BE37630408DA8C7" ma:contentTypeVersion="12" ma:contentTypeDescription="Create a new document." ma:contentTypeScope="" ma:versionID="1ebc866f68b5f1bf12f129b6561ec266">
  <xsd:schema xmlns:xsd="http://www.w3.org/2001/XMLSchema" xmlns:xs="http://www.w3.org/2001/XMLSchema" xmlns:p="http://schemas.microsoft.com/office/2006/metadata/properties" xmlns:ns2="5da6a0e4-abd4-4f88-945e-a35d9d1b0118" xmlns:ns3="e5f55a58-84a5-43ab-83e9-22c4bd7d1fc2" targetNamespace="http://schemas.microsoft.com/office/2006/metadata/properties" ma:root="true" ma:fieldsID="6f8a2b3309de05f8fca0a94817fe9445" ns2:_="" ns3:_="">
    <xsd:import namespace="5da6a0e4-abd4-4f88-945e-a35d9d1b0118"/>
    <xsd:import namespace="e5f55a58-84a5-43ab-83e9-22c4bd7d1f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a6a0e4-abd4-4f88-945e-a35d9d1b01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654ecd3-c174-4d8b-905c-4be2b49c7b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f55a58-84a5-43ab-83e9-22c4bd7d1fc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c096d5c-4bb0-41bf-934d-48d2e7b1eeaa}" ma:internalName="TaxCatchAll" ma:showField="CatchAllData" ma:web="e5f55a58-84a5-43ab-83e9-22c4bd7d1f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FB0FBB-3899-4B39-8425-9AB5EA6C96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4C8D91-2580-4994-85A8-AED7D684CF63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5da6a0e4-abd4-4f88-945e-a35d9d1b0118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e5f55a58-84a5-43ab-83e9-22c4bd7d1fc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E1F6BBF-4511-4817-9A29-19F7FFFD1E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a6a0e4-abd4-4f88-945e-a35d9d1b0118"/>
    <ds:schemaRef ds:uri="e5f55a58-84a5-43ab-83e9-22c4bd7d1f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_PHActiveEd_PPT Template</Template>
  <TotalTime>7769</TotalTime>
  <Words>1093</Words>
  <Application>Microsoft Office PowerPoint</Application>
  <PresentationFormat>Custom</PresentationFormat>
  <Paragraphs>191</Paragraphs>
  <Slides>20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Aptos</vt:lpstr>
      <vt:lpstr>Arial</vt:lpstr>
      <vt:lpstr>Azeret</vt:lpstr>
      <vt:lpstr>Azeret Medium</vt:lpstr>
      <vt:lpstr>Calibri</vt:lpstr>
      <vt:lpstr>Gordita</vt:lpstr>
      <vt:lpstr>Gordita Medium</vt:lpstr>
      <vt:lpstr>inherit</vt:lpstr>
      <vt:lpstr>Segoe UI</vt:lpstr>
      <vt:lpstr>Office Theme</vt:lpstr>
      <vt:lpstr>1_Office Theme</vt:lpstr>
      <vt:lpstr>The Primary PE Landscape Update</vt:lpstr>
      <vt:lpstr>Today’s Focus</vt:lpstr>
      <vt:lpstr>Right now, as PE Lead what do you find most pressing?</vt:lpstr>
      <vt:lpstr>Swim:ED Impact Report</vt:lpstr>
      <vt:lpstr>Wiltshire Impact</vt:lpstr>
      <vt:lpstr>Impact Report</vt:lpstr>
      <vt:lpstr>Ofsted Framework: What’s Changed</vt:lpstr>
      <vt:lpstr>If an inspector asked you tomorrow:  “How does PE support your whole-school priorities?”  What would you say?</vt:lpstr>
      <vt:lpstr>Report Card &amp; Inclusion Focus in PE</vt:lpstr>
      <vt:lpstr>Curriculum &amp; Assessment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Practical Next Steps for PE Leads</vt:lpstr>
      <vt:lpstr>Upcoming Support &amp; CPD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Abbie Morrissey</dc:creator>
  <cp:lastModifiedBy>Abbie Morrissey</cp:lastModifiedBy>
  <cp:revision>3</cp:revision>
  <dcterms:created xsi:type="dcterms:W3CDTF">2025-08-13T10:10:02Z</dcterms:created>
  <dcterms:modified xsi:type="dcterms:W3CDTF">2026-01-09T08:53:21Z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2024-08-23T00:00:00Z</vt:filetime>
  </property>
  <property fmtid="{D5CDD505-2E9C-101B-9397-08002B2CF9AE}" pid="3" name="Creator">
    <vt:lpwstr>Adobe InDesign 19.4 (Macintosh)</vt:lpwstr>
  </property>
  <property fmtid="{D5CDD505-2E9C-101B-9397-08002B2CF9AE}" pid="4" name="LastSaved">
    <vt:filetime>2024-08-26T00:00:00Z</vt:filetime>
  </property>
  <property fmtid="{D5CDD505-2E9C-101B-9397-08002B2CF9AE}" pid="5" name="Producer">
    <vt:lpwstr>Adobe PDF Library 17.0</vt:lpwstr>
  </property>
  <property fmtid="{D5CDD505-2E9C-101B-9397-08002B2CF9AE}" pid="6" name="MediaServiceImageTags">
    <vt:lpwstr/>
  </property>
  <property fmtid="{D5CDD505-2E9C-101B-9397-08002B2CF9AE}" pid="7" name="ContentTypeId">
    <vt:lpwstr>0x010100BA50C2045AF918429BE37630408DA8C7</vt:lpwstr>
  </property>
</Properties>
</file>