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e" initials="N" lastIdx="2" clrIdx="0">
    <p:extLst>
      <p:ext uri="{19B8F6BF-5375-455C-9EA6-DF929625EA0E}">
        <p15:presenceInfo xmlns:p15="http://schemas.microsoft.com/office/powerpoint/2012/main" userId="S::Natalie.Hobman@wiltshire.police.uk::26798774-a25e-4f9b-a02e-640bf3a2288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7392"/>
    <a:srgbClr val="87A651"/>
    <a:srgbClr val="ADC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2B092F-CBDB-4BED-868A-60413B2F76E6}" v="292" dt="2022-08-15T11:23:36.312"/>
    <p1510:client id="{AEA7463E-040B-4AF0-96F3-593C6CB7D3D4}" v="1" dt="2022-08-17T16:19:59.013"/>
    <p1510:client id="{B150F92E-C904-462F-8335-5CB4806EABDD}" v="10" dt="2022-08-15T11:46:18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69565" autoAdjust="0"/>
  </p:normalViewPr>
  <p:slideViewPr>
    <p:cSldViewPr snapToGrid="0" showGuides="1">
      <p:cViewPr varScale="1">
        <p:scale>
          <a:sx n="63" d="100"/>
          <a:sy n="63" d="100"/>
        </p:scale>
        <p:origin x="728" y="44"/>
      </p:cViewPr>
      <p:guideLst>
        <p:guide orient="horz" pos="459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commentAuthors" Target="commentAuthors.xml" Id="rId18" /><Relationship Type="http://schemas.openxmlformats.org/officeDocument/2006/relationships/customXml" Target="../customXml/item3.xml" Id="rId3" /><Relationship Type="http://schemas.openxmlformats.org/officeDocument/2006/relationships/theme" Target="theme/theme1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notesMaster" Target="notesMasters/notesMaster1.xml" Id="rId17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viewProps" Target="viewProps.xml" Id="rId20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microsoft.com/office/2015/10/relationships/revisionInfo" Target="revisionInfo.xml" Id="rId24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6.xml" Id="rId10" /><Relationship Type="http://schemas.openxmlformats.org/officeDocument/2006/relationships/presProps" Target="presProps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tableStyles" Target="tableStyles.xml" Id="rId22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3E79-DF46-4B57-A5D7-C5B063F27FF8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40E99-C18D-432A-B2D9-0861628030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07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A40E99-C18D-432A-B2D9-0861628030D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57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29C7B004-E0A9-4D55-81C8-E1702D109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2" b="9811"/>
          <a:stretch/>
        </p:blipFill>
        <p:spPr>
          <a:xfrm flipH="1">
            <a:off x="0" y="2296305"/>
            <a:ext cx="12192000" cy="4561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424A27-CD61-4572-ADBA-65AFDABA1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819" y="941939"/>
            <a:ext cx="7336582" cy="1394131"/>
          </a:xfrm>
        </p:spPr>
        <p:txBody>
          <a:bodyPr anchor="b">
            <a:normAutofit/>
          </a:bodyPr>
          <a:lstStyle>
            <a:lvl1pPr algn="l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251EE-1499-48CA-86A8-71D366DD0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818" y="2370938"/>
            <a:ext cx="7336582" cy="1130359"/>
          </a:xfrm>
        </p:spPr>
        <p:txBody>
          <a:bodyPr>
            <a:noAutofit/>
          </a:bodyPr>
          <a:lstStyle>
            <a:lvl1pPr marL="0" indent="0" algn="l">
              <a:buNone/>
              <a:defRPr sz="26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8" name="Picture 17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9004F398-8C17-43C4-B01A-6AD4DBBD81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158" y="4478280"/>
            <a:ext cx="1547644" cy="194839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64A174-4667-461E-B96A-2BCA3F65ED52}"/>
              </a:ext>
            </a:extLst>
          </p:cNvPr>
          <p:cNvSpPr txBox="1"/>
          <p:nvPr userDrawn="1"/>
        </p:nvSpPr>
        <p:spPr>
          <a:xfrm>
            <a:off x="444598" y="6012593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WILTSHIRE POLICE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D7807F-3F45-4B8A-88B1-E58D74E195CD}"/>
              </a:ext>
            </a:extLst>
          </p:cNvPr>
          <p:cNvSpPr txBox="1"/>
          <p:nvPr userDrawn="1"/>
        </p:nvSpPr>
        <p:spPr>
          <a:xfrm>
            <a:off x="447938" y="6512950"/>
            <a:ext cx="3477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entury Gothic" panose="020B0502020202020204" pitchFamily="34" charset="0"/>
              </a:rPr>
              <a:t>Proud to serve and protect our communities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DC4C78-0810-43E4-936A-E2B3733C2C7E}"/>
              </a:ext>
            </a:extLst>
          </p:cNvPr>
          <p:cNvSpPr txBox="1"/>
          <p:nvPr userDrawn="1"/>
        </p:nvSpPr>
        <p:spPr>
          <a:xfrm>
            <a:off x="5444785" y="6529386"/>
            <a:ext cx="63818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u="none" dirty="0">
                <a:solidFill>
                  <a:schemeClr val="tx1"/>
                </a:solidFill>
                <a:latin typeface="Century Gothic" panose="020B0502020202020204" pitchFamily="34" charset="0"/>
              </a:rPr>
              <a:t>www.wiltshire.police.uk  |       Facebook/wiltshirepolice  |       Twitter @wiltshirepolice  |       LinkedIn/company/wiltshirepolice</a:t>
            </a:r>
          </a:p>
        </p:txBody>
      </p:sp>
      <p:pic>
        <p:nvPicPr>
          <p:cNvPr id="23" name="Picture 22" descr="Shape&#10;&#10;Description automatically generated with low confidence">
            <a:extLst>
              <a:ext uri="{FF2B5EF4-FFF2-40B4-BE49-F238E27FC236}">
                <a16:creationId xmlns:a16="http://schemas.microsoft.com/office/drawing/2014/main" id="{57E30345-F636-4C3F-AE69-C3616B085F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06" y="6601389"/>
            <a:ext cx="90000" cy="900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AE7C2D5-15AE-4859-9CB0-7D895F242A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447" y="6601389"/>
            <a:ext cx="110702" cy="90000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EE537E40-66BF-4650-85D5-AB09C982C4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59" y="6598153"/>
            <a:ext cx="90150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2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p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EB88ED4A-1842-4F18-B2C3-7B89DF054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4A0967-4D31-46B5-8FF0-700D4EF71E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7752" cy="6771735"/>
          </a:xfrm>
          <a:custGeom>
            <a:avLst/>
            <a:gdLst>
              <a:gd name="connsiteX0" fmla="*/ 0 w 12192000"/>
              <a:gd name="connsiteY0" fmla="*/ 6762750 h 6762750"/>
              <a:gd name="connsiteX1" fmla="*/ 6096000 w 12192000"/>
              <a:gd name="connsiteY1" fmla="*/ 0 h 6762750"/>
              <a:gd name="connsiteX2" fmla="*/ 12192000 w 12192000"/>
              <a:gd name="connsiteY2" fmla="*/ 6762750 h 6762750"/>
              <a:gd name="connsiteX3" fmla="*/ 0 w 12192000"/>
              <a:gd name="connsiteY3" fmla="*/ 6762750 h 6762750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0 w 12192000"/>
              <a:gd name="connsiteY3" fmla="*/ 6754124 h 6754124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6754124 h 6754124"/>
              <a:gd name="connsiteX0" fmla="*/ 0 w 12192000"/>
              <a:gd name="connsiteY0" fmla="*/ 4433618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4433618 h 6754124"/>
              <a:gd name="connsiteX0" fmla="*/ 0 w 12174747"/>
              <a:gd name="connsiteY0" fmla="*/ 4433618 h 6745857"/>
              <a:gd name="connsiteX1" fmla="*/ 5751 w 12174747"/>
              <a:gd name="connsiteY1" fmla="*/ 0 h 6745857"/>
              <a:gd name="connsiteX2" fmla="*/ 12174747 w 12174747"/>
              <a:gd name="connsiteY2" fmla="*/ 3536471 h 6745857"/>
              <a:gd name="connsiteX3" fmla="*/ 4226943 w 12174747"/>
              <a:gd name="connsiteY3" fmla="*/ 6745857 h 6745857"/>
              <a:gd name="connsiteX4" fmla="*/ 0 w 12174747"/>
              <a:gd name="connsiteY4" fmla="*/ 4433618 h 6745857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12174747 w 12174747"/>
              <a:gd name="connsiteY2" fmla="*/ 3536471 h 6763110"/>
              <a:gd name="connsiteX3" fmla="*/ 4226943 w 12174747"/>
              <a:gd name="connsiteY3" fmla="*/ 6763110 h 6763110"/>
              <a:gd name="connsiteX4" fmla="*/ 0 w 12174747"/>
              <a:gd name="connsiteY4" fmla="*/ 4433618 h 6763110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8367624 w 12174747"/>
              <a:gd name="connsiteY2" fmla="*/ 2415397 h 6763110"/>
              <a:gd name="connsiteX3" fmla="*/ 12174747 w 12174747"/>
              <a:gd name="connsiteY3" fmla="*/ 3536471 h 6763110"/>
              <a:gd name="connsiteX4" fmla="*/ 4226943 w 12174747"/>
              <a:gd name="connsiteY4" fmla="*/ 6763110 h 6763110"/>
              <a:gd name="connsiteX5" fmla="*/ 0 w 12174747"/>
              <a:gd name="connsiteY5" fmla="*/ 4433618 h 6763110"/>
              <a:gd name="connsiteX0" fmla="*/ 0 w 12197752"/>
              <a:gd name="connsiteY0" fmla="*/ 4442243 h 6771735"/>
              <a:gd name="connsiteX1" fmla="*/ 5751 w 12197752"/>
              <a:gd name="connsiteY1" fmla="*/ 8625 h 6771735"/>
              <a:gd name="connsiteX2" fmla="*/ 12197752 w 12197752"/>
              <a:gd name="connsiteY2" fmla="*/ 0 h 6771735"/>
              <a:gd name="connsiteX3" fmla="*/ 12174747 w 12197752"/>
              <a:gd name="connsiteY3" fmla="*/ 3545096 h 6771735"/>
              <a:gd name="connsiteX4" fmla="*/ 4226943 w 12197752"/>
              <a:gd name="connsiteY4" fmla="*/ 6771735 h 6771735"/>
              <a:gd name="connsiteX5" fmla="*/ 0 w 12197752"/>
              <a:gd name="connsiteY5" fmla="*/ 4442243 h 677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7752" h="6771735">
                <a:moveTo>
                  <a:pt x="0" y="4442243"/>
                </a:moveTo>
                <a:lnTo>
                  <a:pt x="5751" y="8625"/>
                </a:lnTo>
                <a:lnTo>
                  <a:pt x="12197752" y="0"/>
                </a:lnTo>
                <a:lnTo>
                  <a:pt x="12174747" y="3545096"/>
                </a:lnTo>
                <a:lnTo>
                  <a:pt x="4226943" y="6771735"/>
                </a:lnTo>
                <a:lnTo>
                  <a:pt x="0" y="4442243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26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90"/>
          <a:stretch/>
        </p:blipFill>
        <p:spPr>
          <a:xfrm>
            <a:off x="0" y="2907102"/>
            <a:ext cx="12192000" cy="395089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2181" cy="5721058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3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6799" cy="4888276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99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00500" cy="72000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96431B6-2888-4324-B2D9-6915792F1D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9850" y="1733550"/>
            <a:ext cx="396000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280530-2AB9-4686-909B-A5433A2C70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750" y="1733550"/>
            <a:ext cx="547125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02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F912-A7DD-4F2F-AD1C-4ECE784EE4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5000" y="1676400"/>
            <a:ext cx="9719398" cy="436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4999" y="567599"/>
            <a:ext cx="9719399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20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11250" y="1562099"/>
            <a:ext cx="5256000" cy="4667249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6402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267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0DD920-7385-4DCB-B714-F081CC5515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458" y="0"/>
            <a:ext cx="12197313" cy="6858000"/>
          </a:xfrm>
          <a:custGeom>
            <a:avLst/>
            <a:gdLst>
              <a:gd name="connsiteX0" fmla="*/ 1526865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1526865 w 12192000"/>
              <a:gd name="connsiteY8" fmla="*/ 0 h 6858000"/>
              <a:gd name="connsiteX0" fmla="*/ 7418707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7418707 w 12192000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192000 w 12204916"/>
              <a:gd name="connsiteY3" fmla="*/ 5331135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8103090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27334 w 12213543"/>
              <a:gd name="connsiteY0" fmla="*/ 0 h 6858000"/>
              <a:gd name="connsiteX1" fmla="*/ 12213543 w 12213543"/>
              <a:gd name="connsiteY1" fmla="*/ 0 h 6858000"/>
              <a:gd name="connsiteX2" fmla="*/ 12200627 w 12213543"/>
              <a:gd name="connsiteY2" fmla="*/ 1143023 h 6858000"/>
              <a:gd name="connsiteX3" fmla="*/ 12209254 w 12213543"/>
              <a:gd name="connsiteY3" fmla="*/ 5227618 h 6858000"/>
              <a:gd name="connsiteX4" fmla="*/ 8111717 w 12213543"/>
              <a:gd name="connsiteY4" fmla="*/ 6858000 h 6858000"/>
              <a:gd name="connsiteX5" fmla="*/ 1151650 w 12213543"/>
              <a:gd name="connsiteY5" fmla="*/ 6858000 h 6858000"/>
              <a:gd name="connsiteX6" fmla="*/ 0 w 12213543"/>
              <a:gd name="connsiteY6" fmla="*/ 6853664 h 6858000"/>
              <a:gd name="connsiteX7" fmla="*/ 8627 w 12213543"/>
              <a:gd name="connsiteY7" fmla="*/ 1526865 h 6858000"/>
              <a:gd name="connsiteX8" fmla="*/ 7427334 w 12213543"/>
              <a:gd name="connsiteY8" fmla="*/ 0 h 6858000"/>
              <a:gd name="connsiteX0" fmla="*/ 7428163 w 12214372"/>
              <a:gd name="connsiteY0" fmla="*/ 0 h 6858000"/>
              <a:gd name="connsiteX1" fmla="*/ 12214372 w 12214372"/>
              <a:gd name="connsiteY1" fmla="*/ 0 h 6858000"/>
              <a:gd name="connsiteX2" fmla="*/ 12201456 w 12214372"/>
              <a:gd name="connsiteY2" fmla="*/ 1143023 h 6858000"/>
              <a:gd name="connsiteX3" fmla="*/ 12210083 w 12214372"/>
              <a:gd name="connsiteY3" fmla="*/ 5227618 h 6858000"/>
              <a:gd name="connsiteX4" fmla="*/ 8112546 w 12214372"/>
              <a:gd name="connsiteY4" fmla="*/ 6858000 h 6858000"/>
              <a:gd name="connsiteX5" fmla="*/ 1152479 w 12214372"/>
              <a:gd name="connsiteY5" fmla="*/ 6858000 h 6858000"/>
              <a:gd name="connsiteX6" fmla="*/ 829 w 12214372"/>
              <a:gd name="connsiteY6" fmla="*/ 6853664 h 6858000"/>
              <a:gd name="connsiteX7" fmla="*/ 830 w 12214372"/>
              <a:gd name="connsiteY7" fmla="*/ 1518238 h 6858000"/>
              <a:gd name="connsiteX8" fmla="*/ 7428163 w 12214372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01456 w 12210083"/>
              <a:gd name="connsiteY2" fmla="*/ 1143023 h 6858000"/>
              <a:gd name="connsiteX3" fmla="*/ 12210083 w 12210083"/>
              <a:gd name="connsiteY3" fmla="*/ 5227618 h 6858000"/>
              <a:gd name="connsiteX4" fmla="*/ 8112546 w 12210083"/>
              <a:gd name="connsiteY4" fmla="*/ 6858000 h 6858000"/>
              <a:gd name="connsiteX5" fmla="*/ 1152479 w 12210083"/>
              <a:gd name="connsiteY5" fmla="*/ 6858000 h 6858000"/>
              <a:gd name="connsiteX6" fmla="*/ 829 w 12210083"/>
              <a:gd name="connsiteY6" fmla="*/ 6853664 h 6858000"/>
              <a:gd name="connsiteX7" fmla="*/ 830 w 12210083"/>
              <a:gd name="connsiteY7" fmla="*/ 1518238 h 6858000"/>
              <a:gd name="connsiteX8" fmla="*/ 7428163 w 12210083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10083 w 12210083"/>
              <a:gd name="connsiteY2" fmla="*/ 5227618 h 6858000"/>
              <a:gd name="connsiteX3" fmla="*/ 8112546 w 12210083"/>
              <a:gd name="connsiteY3" fmla="*/ 6858000 h 6858000"/>
              <a:gd name="connsiteX4" fmla="*/ 1152479 w 12210083"/>
              <a:gd name="connsiteY4" fmla="*/ 6858000 h 6858000"/>
              <a:gd name="connsiteX5" fmla="*/ 829 w 12210083"/>
              <a:gd name="connsiteY5" fmla="*/ 6853664 h 6858000"/>
              <a:gd name="connsiteX6" fmla="*/ 830 w 12210083"/>
              <a:gd name="connsiteY6" fmla="*/ 1518238 h 6858000"/>
              <a:gd name="connsiteX7" fmla="*/ 7428163 w 12210083"/>
              <a:gd name="connsiteY7" fmla="*/ 0 h 6858000"/>
              <a:gd name="connsiteX0" fmla="*/ 7428163 w 12205754"/>
              <a:gd name="connsiteY0" fmla="*/ 0 h 6858000"/>
              <a:gd name="connsiteX1" fmla="*/ 12205746 w 12205754"/>
              <a:gd name="connsiteY1" fmla="*/ 0 h 6858000"/>
              <a:gd name="connsiteX2" fmla="*/ 12028928 w 12205754"/>
              <a:gd name="connsiteY2" fmla="*/ 5210365 h 6858000"/>
              <a:gd name="connsiteX3" fmla="*/ 8112546 w 12205754"/>
              <a:gd name="connsiteY3" fmla="*/ 6858000 h 6858000"/>
              <a:gd name="connsiteX4" fmla="*/ 1152479 w 12205754"/>
              <a:gd name="connsiteY4" fmla="*/ 6858000 h 6858000"/>
              <a:gd name="connsiteX5" fmla="*/ 829 w 12205754"/>
              <a:gd name="connsiteY5" fmla="*/ 6853664 h 6858000"/>
              <a:gd name="connsiteX6" fmla="*/ 830 w 12205754"/>
              <a:gd name="connsiteY6" fmla="*/ 1518238 h 6858000"/>
              <a:gd name="connsiteX7" fmla="*/ 7428163 w 12205754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0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2830"/>
              <a:gd name="connsiteY0" fmla="*/ 0 h 6858000"/>
              <a:gd name="connsiteX1" fmla="*/ 11921074 w 12192830"/>
              <a:gd name="connsiteY1" fmla="*/ 215661 h 6858000"/>
              <a:gd name="connsiteX2" fmla="*/ 12192830 w 12192830"/>
              <a:gd name="connsiteY2" fmla="*/ 5227618 h 6858000"/>
              <a:gd name="connsiteX3" fmla="*/ 8112546 w 12192830"/>
              <a:gd name="connsiteY3" fmla="*/ 6858000 h 6858000"/>
              <a:gd name="connsiteX4" fmla="*/ 1152479 w 12192830"/>
              <a:gd name="connsiteY4" fmla="*/ 6858000 h 6858000"/>
              <a:gd name="connsiteX5" fmla="*/ 829 w 12192830"/>
              <a:gd name="connsiteY5" fmla="*/ 6853664 h 6858000"/>
              <a:gd name="connsiteX6" fmla="*/ 830 w 12192830"/>
              <a:gd name="connsiteY6" fmla="*/ 1518238 h 6858000"/>
              <a:gd name="connsiteX7" fmla="*/ 7428163 w 12192830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1152479 w 12197313"/>
              <a:gd name="connsiteY4" fmla="*/ 6858000 h 6858000"/>
              <a:gd name="connsiteX5" fmla="*/ 829 w 12197313"/>
              <a:gd name="connsiteY5" fmla="*/ 6853664 h 6858000"/>
              <a:gd name="connsiteX6" fmla="*/ 830 w 12197313"/>
              <a:gd name="connsiteY6" fmla="*/ 1518238 h 6858000"/>
              <a:gd name="connsiteX7" fmla="*/ 7428163 w 12197313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829 w 12197313"/>
              <a:gd name="connsiteY4" fmla="*/ 6853664 h 6858000"/>
              <a:gd name="connsiteX5" fmla="*/ 830 w 12197313"/>
              <a:gd name="connsiteY5" fmla="*/ 1518238 h 6858000"/>
              <a:gd name="connsiteX6" fmla="*/ 7428163 w 12197313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7313" h="6858000">
                <a:moveTo>
                  <a:pt x="7428163" y="0"/>
                </a:moveTo>
                <a:lnTo>
                  <a:pt x="12197120" y="8627"/>
                </a:lnTo>
                <a:cubicBezTo>
                  <a:pt x="12198566" y="1751166"/>
                  <a:pt x="12191384" y="3485079"/>
                  <a:pt x="12192830" y="5227618"/>
                </a:cubicBezTo>
                <a:lnTo>
                  <a:pt x="8112546" y="6858000"/>
                </a:lnTo>
                <a:lnTo>
                  <a:pt x="829" y="6853664"/>
                </a:lnTo>
                <a:cubicBezTo>
                  <a:pt x="3705" y="5078064"/>
                  <a:pt x="-2046" y="3293838"/>
                  <a:pt x="830" y="1518238"/>
                </a:cubicBezTo>
                <a:lnTo>
                  <a:pt x="7428163" y="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pic>
        <p:nvPicPr>
          <p:cNvPr id="7" name="Picture 6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14CCDBAA-3129-410D-9F51-1340E16971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97"/>
          <a:stretch/>
        </p:blipFill>
        <p:spPr>
          <a:xfrm>
            <a:off x="0" y="5184474"/>
            <a:ext cx="12192000" cy="167352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7100749-7E92-4B59-8C85-02EF82305D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550" y="1943100"/>
            <a:ext cx="5505450" cy="4171950"/>
          </a:xfrm>
          <a:solidFill>
            <a:schemeClr val="bg1">
              <a:alpha val="50000"/>
            </a:schemeClr>
          </a:solidFill>
        </p:spPr>
        <p:txBody>
          <a:bodyPr lIns="180000" tIns="180000" rIns="180000" bIns="180000"/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2600">
                <a:latin typeface="Century Gothic" panose="020B0502020202020204" pitchFamily="34" charset="0"/>
              </a:defRPr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Picture 4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E906D34D-7444-4FA6-AB57-53F199478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7"/>
          <a:stretch/>
        </p:blipFill>
        <p:spPr>
          <a:xfrm>
            <a:off x="0" y="0"/>
            <a:ext cx="12192000" cy="15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EED56D-B50B-4D6A-9AE4-4CC732A0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F1D25-13F7-47C1-8FE9-FBBF3671A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9CAA-2ED1-4A69-839D-93097AE3E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C594-D175-4402-AE84-658A904C5109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DC0B4-CB8A-4A69-98D0-F794DD33E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7A538-42B3-4130-9BC8-7CCED5DB5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44E0C-6C3F-4DC6-8385-15486F5BC2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3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9" r:id="rId4"/>
    <p:sldLayoutId id="2147483657" r:id="rId5"/>
    <p:sldLayoutId id="2147483660" r:id="rId6"/>
    <p:sldLayoutId id="2147483658" r:id="rId7"/>
    <p:sldLayoutId id="214748366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jpeg"/><Relationship Id="rId7" Type="http://schemas.openxmlformats.org/officeDocument/2006/relationships/image" Target="../media/image25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jN9rqdNNVA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jN9rqdNNVA?feature=oembed" TargetMode="Externa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3DAE7-4C58-4EF4-9008-609913516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7034" y="657225"/>
            <a:ext cx="8117583" cy="636129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Anti-Bullying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397B0-B29E-42AC-AED3-9E537585B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035" y="1656164"/>
            <a:ext cx="7047587" cy="3913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frame_PP.jpg">
            <a:extLst>
              <a:ext uri="{FF2B5EF4-FFF2-40B4-BE49-F238E27FC236}">
                <a16:creationId xmlns:a16="http://schemas.microsoft.com/office/drawing/2014/main" id="{712BEEFC-C3BA-4A84-BEF8-CCE09AA274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r="3539"/>
          <a:stretch>
            <a:fillRect/>
          </a:stretch>
        </p:blipFill>
        <p:spPr bwMode="auto">
          <a:xfrm>
            <a:off x="8137458" y="73526"/>
            <a:ext cx="3907707" cy="242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A9AD90-05E8-48A8-B1FB-2220E464F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74" y="443043"/>
            <a:ext cx="3286674" cy="1689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5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27F94E5-0333-46B0-9374-ADE5E0E1636E}"/>
              </a:ext>
            </a:extLst>
          </p:cNvPr>
          <p:cNvSpPr txBox="1"/>
          <p:nvPr/>
        </p:nvSpPr>
        <p:spPr>
          <a:xfrm>
            <a:off x="2101850" y="330200"/>
            <a:ext cx="79883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US" sz="6600" b="0" i="0" u="sng" dirty="0">
                <a:solidFill>
                  <a:srgbClr val="FF0000"/>
                </a:solidFill>
                <a:effectLst/>
                <a:latin typeface="Rockwell" panose="02060603020205020403" pitchFamily="18" charset="0"/>
              </a:rPr>
              <a:t>R</a:t>
            </a:r>
            <a:r>
              <a:rPr lang="en-US" sz="6600" b="0" i="0" u="sng" dirty="0"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O</a:t>
            </a:r>
            <a:r>
              <a:rPr lang="en-US" sz="6600" b="0" i="0" u="sng" dirty="0">
                <a:solidFill>
                  <a:srgbClr val="92D050"/>
                </a:solidFill>
                <a:effectLst/>
                <a:latin typeface="Rockwell" panose="02060603020205020403" pitchFamily="18" charset="0"/>
              </a:rPr>
              <a:t>C</a:t>
            </a:r>
            <a:r>
              <a:rPr lang="en-US" sz="6600" b="0" i="0" u="sng" dirty="0">
                <a:solidFill>
                  <a:srgbClr val="2E74B5"/>
                </a:solidFill>
                <a:effectLst/>
                <a:latin typeface="Rockwell" panose="02060603020205020403" pitchFamily="18" charset="0"/>
              </a:rPr>
              <a:t>K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FF0000"/>
                </a:solidFill>
                <a:effectLst/>
                <a:latin typeface="Rockwell" panose="02060603020205020403" pitchFamily="18" charset="0"/>
              </a:rPr>
              <a:t>R</a:t>
            </a:r>
            <a:r>
              <a:rPr lang="en-US" sz="6600" b="0" i="0" u="none" strike="noStrike" dirty="0">
                <a:solidFill>
                  <a:srgbClr val="FF0000"/>
                </a:solidFill>
                <a:effectLst/>
                <a:latin typeface="Rockwell" panose="02060603020205020403" pitchFamily="18" charset="0"/>
              </a:rPr>
              <a:t>espect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O</a:t>
            </a:r>
            <a:r>
              <a:rPr lang="en-US" sz="6600" b="0" i="0" u="none" strike="noStrike" dirty="0"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penness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70AD47"/>
                </a:solidFill>
                <a:effectLst/>
                <a:latin typeface="Rockwell" panose="02060603020205020403" pitchFamily="18" charset="0"/>
              </a:rPr>
              <a:t>C</a:t>
            </a:r>
            <a:r>
              <a:rPr lang="en-US" sz="6600" b="0" i="0" u="none" strike="noStrike" dirty="0">
                <a:solidFill>
                  <a:srgbClr val="70AD47"/>
                </a:solidFill>
                <a:effectLst/>
                <a:latin typeface="Rockwell" panose="02060603020205020403" pitchFamily="18" charset="0"/>
              </a:rPr>
              <a:t>onfidentiality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2E74B5"/>
                </a:solidFill>
                <a:effectLst/>
                <a:latin typeface="Rockwell" panose="02060603020205020403" pitchFamily="18" charset="0"/>
              </a:rPr>
              <a:t>K</a:t>
            </a:r>
            <a:r>
              <a:rPr lang="en-US" sz="6600" b="0" i="0" u="none" strike="noStrike" dirty="0">
                <a:solidFill>
                  <a:srgbClr val="2E74B5"/>
                </a:solidFill>
                <a:effectLst/>
                <a:latin typeface="Rockwell" panose="02060603020205020403" pitchFamily="18" charset="0"/>
              </a:rPr>
              <a:t>indness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96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D54F1-6FA6-4604-9F78-9E20200A9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05137F-EECC-45BB-A0D1-2B38F96C020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9E660-DD32-4C24-8745-E68F5DE37C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62DDA1B2-86D8-4104-8EBC-6A56AE8D96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0723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47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2B31D4-8110-4440-8234-85ECDAADB6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683314"/>
            <a:ext cx="10900500" cy="720000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types of bullying are there?</a:t>
            </a:r>
          </a:p>
          <a:p>
            <a:endParaRPr lang="en-GB" sz="4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D661D-DD60-48F7-8B6B-7D2B2546C5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B1AF0-6CFF-4A54-9A88-2FD72B377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80" y="1543050"/>
            <a:ext cx="2428875" cy="1885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205695-7840-4176-B09A-A100D278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780" y="4107239"/>
            <a:ext cx="3672408" cy="2750761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AE0CD54-22E0-4548-8E7E-2D33BBB76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182" y="4454678"/>
            <a:ext cx="2224360" cy="240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A0BA2C-9E3E-448C-AB75-CB9B742CD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218" y="1356477"/>
            <a:ext cx="5286032" cy="275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3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888559-BF08-4925-892C-5177C8D144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9129" y="304438"/>
            <a:ext cx="10900500" cy="279518"/>
          </a:xfrm>
        </p:spPr>
        <p:txBody>
          <a:bodyPr>
            <a:normAutofit fontScale="25000" lnSpcReduction="20000"/>
          </a:bodyPr>
          <a:lstStyle/>
          <a:p>
            <a:endParaRPr lang="en-GB" sz="9300" b="1" dirty="0">
              <a:solidFill>
                <a:srgbClr val="9F9E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0F032-3E75-4EF7-A1F6-67317D39F2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22113" y="985201"/>
            <a:ext cx="7225018" cy="4887598"/>
          </a:xfrm>
        </p:spPr>
        <p:txBody>
          <a:bodyPr>
            <a:normAutofit fontScale="92500" lnSpcReduction="10000"/>
          </a:bodyPr>
          <a:lstStyle/>
          <a:p>
            <a:endParaRPr lang="en-GB" b="1" dirty="0">
              <a:solidFill>
                <a:srgbClr val="9F9E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Bullying statistics from last year via Bullying UK National Survey… </a:t>
            </a:r>
          </a:p>
          <a:p>
            <a:endParaRPr lang="en-GB" sz="2000" b="1" dirty="0">
              <a:solidFill>
                <a:srgbClr val="9F9E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  <a:endParaRPr lang="en-GB" sz="80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22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4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en-GB" sz="2000" dirty="0">
              <a:solidFill>
                <a:schemeClr val="accent5"/>
              </a:solidFill>
            </a:endParaRPr>
          </a:p>
          <a:p>
            <a:pPr fontAlgn="base"/>
            <a:r>
              <a:rPr lang="en-GB" sz="2000" dirty="0">
                <a:solidFill>
                  <a:schemeClr val="accent5"/>
                </a:solidFill>
              </a:rPr>
              <a:t> </a:t>
            </a:r>
          </a:p>
          <a:p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BEBED7D-6F9A-4A88-B403-24131A5991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60481" y="1749592"/>
            <a:ext cx="3960000" cy="4320000"/>
          </a:xfrm>
        </p:spPr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E6E83BF-5F97-499D-B6A1-984E53C1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868" y="1749592"/>
            <a:ext cx="4719320" cy="40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D3B901-1D51-4B3F-9594-C1754816ACA4}"/>
              </a:ext>
            </a:extLst>
          </p:cNvPr>
          <p:cNvSpPr txBox="1"/>
          <p:nvPr/>
        </p:nvSpPr>
        <p:spPr>
          <a:xfrm>
            <a:off x="1369238" y="3537224"/>
            <a:ext cx="7013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</a:rPr>
              <a:t>of young people experience name calling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F1F23D-0C70-4CB2-9DFD-231DF45DA88B}"/>
              </a:ext>
            </a:extLst>
          </p:cNvPr>
          <p:cNvSpPr txBox="1"/>
          <p:nvPr/>
        </p:nvSpPr>
        <p:spPr>
          <a:xfrm>
            <a:off x="1319213" y="4187964"/>
            <a:ext cx="4772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</a:rPr>
              <a:t> were bullied because of appearance</a:t>
            </a:r>
            <a:endParaRPr lang="en-GB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C93C59-0050-420D-A568-4A2342F4EE80}"/>
              </a:ext>
            </a:extLst>
          </p:cNvPr>
          <p:cNvSpPr txBox="1"/>
          <p:nvPr/>
        </p:nvSpPr>
        <p:spPr>
          <a:xfrm>
            <a:off x="1409700" y="4895850"/>
            <a:ext cx="4772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</a:rPr>
              <a:t>said that bullying happened at school 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7829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CCE520-4589-4699-A8F5-59D0997E91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1A8BD-B05C-4B96-82A2-BDF7764E3C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1567250" cy="1611932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How bullying can make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 feel…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frame7.jpg">
            <a:extLst>
              <a:ext uri="{FF2B5EF4-FFF2-40B4-BE49-F238E27FC236}">
                <a16:creationId xmlns:a16="http://schemas.microsoft.com/office/drawing/2014/main" id="{E1CCB6EC-88F6-4353-A2C4-22E709C14E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" b="2394"/>
          <a:stretch>
            <a:fillRect/>
          </a:stretch>
        </p:blipFill>
        <p:spPr bwMode="auto">
          <a:xfrm>
            <a:off x="6419850" y="1733550"/>
            <a:ext cx="395922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10170EE-DCA3-442C-B62F-1278F10236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1769"/>
          <a:stretch/>
        </p:blipFill>
        <p:spPr bwMode="auto">
          <a:xfrm>
            <a:off x="6864485" y="2356431"/>
            <a:ext cx="3069953" cy="3356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3B0BA-AC0C-4DB3-98F6-3DD135A08B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59757"/>
            <a:ext cx="1080000" cy="10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337A80-F49D-43C8-A27B-C0093D13D0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906" y="3429000"/>
            <a:ext cx="1368000" cy="11966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E235C-640C-4CEF-82CC-C19F399CCC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10" y="4993367"/>
            <a:ext cx="1080000" cy="10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2A4C82-3CCE-4238-AE85-5E7B629246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755" y="4993367"/>
            <a:ext cx="1279749" cy="144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01AB3D-A79A-4D2B-84B0-8704FD0AA9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51" y="2954899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0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E137E8-12DC-43F0-9F6C-A4FF26F624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961" y="359792"/>
            <a:ext cx="10900500" cy="720000"/>
          </a:xfrm>
        </p:spPr>
        <p:txBody>
          <a:bodyPr>
            <a:noAutofit/>
          </a:bodyPr>
          <a:lstStyle/>
          <a:p>
            <a:pPr algn="ctr"/>
            <a:r>
              <a:rPr lang="en-GB" sz="4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your friends react if they were being bullied?</a:t>
            </a:r>
          </a:p>
          <a:p>
            <a:pPr algn="ctr"/>
            <a:endParaRPr lang="en-GB" sz="4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4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4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400" dirty="0">
              <a:solidFill>
                <a:schemeClr val="accent5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42B32-06E6-45B9-BDCB-30531EEA5F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4C20C2-9E29-459D-97E1-03A36EC1F0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9116"/>
            <a:ext cx="4644008" cy="2612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BCAE9D-3FDD-45A8-8F7E-1C575590E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772" y="1583210"/>
            <a:ext cx="3671689" cy="23103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C0C62C-3757-47C4-9202-9995D3E102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19" y="5031216"/>
            <a:ext cx="2662312" cy="1778424"/>
          </a:xfrm>
          <a:prstGeom prst="rect">
            <a:avLst/>
          </a:prstGeo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7A958CB0-82A1-4A73-A499-3225E5F991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4" r="9924"/>
          <a:stretch>
            <a:fillRect/>
          </a:stretch>
        </p:blipFill>
        <p:spPr>
          <a:xfrm>
            <a:off x="5675986" y="4263576"/>
            <a:ext cx="3959225" cy="277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9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A989DB9-4007-468E-B778-FC6AB4C352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481263"/>
            <a:ext cx="20235759" cy="6771735"/>
          </a:xfrm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D89EC-7646-4B07-A51F-9D4656AA9BC2}"/>
              </a:ext>
            </a:extLst>
          </p:cNvPr>
          <p:cNvSpPr txBox="1"/>
          <p:nvPr/>
        </p:nvSpPr>
        <p:spPr>
          <a:xfrm>
            <a:off x="265060" y="722190"/>
            <a:ext cx="1037924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get the bullying</a:t>
            </a:r>
          </a:p>
          <a:p>
            <a:r>
              <a:rPr lang="en-GB" sz="4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stop…</a:t>
            </a:r>
          </a:p>
        </p:txBody>
      </p:sp>
      <p:pic>
        <p:nvPicPr>
          <p:cNvPr id="7" name="Picture 5" descr="frame7.jpg">
            <a:extLst>
              <a:ext uri="{FF2B5EF4-FFF2-40B4-BE49-F238E27FC236}">
                <a16:creationId xmlns:a16="http://schemas.microsoft.com/office/drawing/2014/main" id="{02EE2F09-8078-4560-858F-D8834CA8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924" y="481263"/>
            <a:ext cx="444772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5FB268-209A-4D93-9641-5033C95676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" r="36363"/>
          <a:stretch/>
        </p:blipFill>
        <p:spPr>
          <a:xfrm>
            <a:off x="7985363" y="1445465"/>
            <a:ext cx="3035564" cy="33348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85B640-4893-4739-A4F0-F6596BEBD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055" y="2400873"/>
            <a:ext cx="1905000" cy="1190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446196-C84E-4DC2-895E-49E3E02D6A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455" y="3474096"/>
            <a:ext cx="1666981" cy="26123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8B8140-7FF3-40A8-ADEA-4C53874D2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185" y="4604768"/>
            <a:ext cx="16954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8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rame_PP.jpg">
            <a:extLst>
              <a:ext uri="{FF2B5EF4-FFF2-40B4-BE49-F238E27FC236}">
                <a16:creationId xmlns:a16="http://schemas.microsoft.com/office/drawing/2014/main" id="{BA3DC5B8-8067-4564-863B-8CDE2AD6FD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" b="352"/>
          <a:stretch>
            <a:fillRect/>
          </a:stretch>
        </p:blipFill>
        <p:spPr bwMode="auto">
          <a:xfrm>
            <a:off x="903487" y="643466"/>
            <a:ext cx="100188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industrytrust.co.uk/wp-content/uploads/2013/08/childnet-logo-720x240.jpg">
            <a:extLst>
              <a:ext uri="{FF2B5EF4-FFF2-40B4-BE49-F238E27FC236}">
                <a16:creationId xmlns:a16="http://schemas.microsoft.com/office/drawing/2014/main" id="{62F38A21-A4EA-43C9-A490-FB818D9A4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5412" y="1480198"/>
            <a:ext cx="3397225" cy="1132407"/>
          </a:xfrm>
          <a:prstGeom prst="rect">
            <a:avLst/>
          </a:prstGeom>
          <a:noFill/>
        </p:spPr>
      </p:pic>
      <p:pic>
        <p:nvPicPr>
          <p:cNvPr id="7" name="Picture 2" descr="http://www.manchesterphoenix.co.uk/img/916/300/220/FFFFFF/1316710706/childline.jpeg">
            <a:extLst>
              <a:ext uri="{FF2B5EF4-FFF2-40B4-BE49-F238E27FC236}">
                <a16:creationId xmlns:a16="http://schemas.microsoft.com/office/drawing/2014/main" id="{08A7A7F1-49EE-4C1B-A5E5-BAFD52937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75719" y="1419524"/>
            <a:ext cx="2591462" cy="1900406"/>
          </a:xfrm>
          <a:prstGeom prst="rect">
            <a:avLst/>
          </a:prstGeom>
          <a:noFill/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E9289F4D-A84E-4B2E-ACC1-FFA71C9E3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4296" y="3929964"/>
            <a:ext cx="3206014" cy="12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B8000A-C9D2-42AE-9639-B03E642FC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34" y="2882333"/>
            <a:ext cx="3080813" cy="1132407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11FD5E6-45A7-4B4C-832B-E814DA937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167" y="3538070"/>
            <a:ext cx="1728192" cy="20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732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85211D4-81E9-430F-9270-08045964C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20" y="285750"/>
            <a:ext cx="4373464" cy="554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DD4F99-6655-4461-91DD-F2D1BF8C50BE}"/>
              </a:ext>
            </a:extLst>
          </p:cNvPr>
          <p:cNvSpPr txBox="1"/>
          <p:nvPr/>
        </p:nvSpPr>
        <p:spPr>
          <a:xfrm>
            <a:off x="2388394" y="0"/>
            <a:ext cx="62055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A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Message</a:t>
            </a: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 From Sesame Street…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nline Media 2" title="Sesame Street: Don't Be a Bully">
            <a:hlinkClick r:id="" action="ppaction://media"/>
            <a:extLst>
              <a:ext uri="{FF2B5EF4-FFF2-40B4-BE49-F238E27FC236}">
                <a16:creationId xmlns:a16="http://schemas.microsoft.com/office/drawing/2014/main" id="{7C117ED5-3429-4EE4-BFBC-6AA198711232}"/>
              </a:ext>
            </a:extLst>
          </p:cNvPr>
          <p:cNvPicPr>
            <a:picLocks noGrp="1" noRot="1" noChangeAspect="1"/>
          </p:cNvPicPr>
          <p:nvPr>
            <p:ph type="pic" sz="quarter" idx="10"/>
            <a:videoFile r:link="rId1"/>
          </p:nvPr>
        </p:nvPicPr>
        <p:blipFill>
          <a:blip r:embed="rId4"/>
          <a:srcRect t="12961" b="12961"/>
          <a:stretch>
            <a:fillRect/>
          </a:stretch>
        </p:blipFill>
        <p:spPr>
          <a:xfrm>
            <a:off x="817438" y="1569660"/>
            <a:ext cx="10068674" cy="50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5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3C4E6-8E5C-4E4B-BB09-A5788E3B5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819" y="941939"/>
            <a:ext cx="7336582" cy="524911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99D1C-8DF4-441B-B47F-38D8EC2267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D3CF6F-6F64-41A8-BB3B-71BEC89E9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802" y="1639004"/>
            <a:ext cx="7047587" cy="3913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4758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C4006DCF3A87418ADA80A36A155805" ma:contentTypeVersion="17" ma:contentTypeDescription="Create a new document." ma:contentTypeScope="" ma:versionID="ca7e1e5290714897bbd12d7ed5c34467">
  <xsd:schema xmlns:xsd="http://www.w3.org/2001/XMLSchema" xmlns:xs="http://www.w3.org/2001/XMLSchema" xmlns:p="http://schemas.microsoft.com/office/2006/metadata/properties" xmlns:ns2="56f86c42-2ed2-47ec-a957-492c05bdf284" xmlns:ns3="0f18e29a-befb-4666-b9da-eb97f02baa48" targetNamespace="http://schemas.microsoft.com/office/2006/metadata/properties" ma:root="true" ma:fieldsID="3564e7759c4dee4c3f81d81ae7b59d68" ns2:_="" ns3:_="">
    <xsd:import namespace="56f86c42-2ed2-47ec-a957-492c05bdf284"/>
    <xsd:import namespace="0f18e29a-befb-4666-b9da-eb97f02baa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f86c42-2ed2-47ec-a957-492c05bdf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5c42cbc-5a73-46c4-877a-e8c1a85359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8e29a-befb-4666-b9da-eb97f02baa4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0b7547-cb6d-4085-b228-8a1291fc18b9}" ma:internalName="TaxCatchAll" ma:showField="CatchAllData" ma:web="0f18e29a-befb-4666-b9da-eb97f02baa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f18e29a-befb-4666-b9da-eb97f02baa48">
      <UserInfo>
        <DisplayName>Mandi Coles</DisplayName>
        <AccountId>15</AccountId>
        <AccountType/>
      </UserInfo>
      <UserInfo>
        <DisplayName>Andrea-Jayne Hector</DisplayName>
        <AccountId>93</AccountId>
        <AccountType/>
      </UserInfo>
      <UserInfo>
        <DisplayName>Jonathan Akehurst</DisplayName>
        <AccountId>111</AccountId>
        <AccountType/>
      </UserInfo>
      <UserInfo>
        <DisplayName>Julie Chard</DisplayName>
        <AccountId>136</AccountId>
        <AccountType/>
      </UserInfo>
    </SharedWithUsers>
    <TaxCatchAll xmlns="0f18e29a-befb-4666-b9da-eb97f02baa48" xsi:nil="true"/>
    <lcf76f155ced4ddcb4097134ff3c332f xmlns="56f86c42-2ed2-47ec-a957-492c05bdf28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CB99C4-F3F1-4054-8329-41D4C55E3D42}"/>
</file>

<file path=customXml/itemProps2.xml><?xml version="1.0" encoding="utf-8"?>
<ds:datastoreItem xmlns:ds="http://schemas.openxmlformats.org/officeDocument/2006/customXml" ds:itemID="{61F36753-262E-4728-8F13-7D0C45A201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AE737B-FF2E-424A-8F58-B9B5837BD474}">
  <ds:schemaRefs>
    <ds:schemaRef ds:uri="http://schemas.microsoft.com/office/2006/metadata/properties"/>
    <ds:schemaRef ds:uri="http://schemas.microsoft.com/office/infopath/2007/PartnerControls"/>
    <ds:schemaRef ds:uri="ca727707-ab11-4b94-b0b7-206df9cff3f4"/>
    <ds:schemaRef ds:uri="bea16b7b-8efb-409d-b4ad-ef8f20fe8c3d"/>
    <ds:schemaRef ds:uri="145ed322-fa5c-4e57-a9fa-5ee8b080b285"/>
    <ds:schemaRef ds:uri="030c844c-dae5-4a6a-b2dd-14f635863f5d"/>
    <ds:schemaRef ds:uri="0f18e29a-befb-4666-b9da-eb97f02baa4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89</Words>
  <Application>Microsoft Office PowerPoint</Application>
  <PresentationFormat>Widescreen</PresentationFormat>
  <Paragraphs>29</Paragraphs>
  <Slides>12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Anti-Bullying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Hobman, Natalie</dc:creator>
  <cp:lastModifiedBy>Julie Chard</cp:lastModifiedBy>
  <cp:revision>67</cp:revision>
  <dcterms:created xsi:type="dcterms:W3CDTF">2022-06-28T13:11:00Z</dcterms:created>
  <dcterms:modified xsi:type="dcterms:W3CDTF">2022-08-17T16:19:59Z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bb7e4d-af03-44b3-94ae-136b4d364336_Enabled">
    <vt:lpwstr>true</vt:lpwstr>
  </property>
  <property fmtid="{D5CDD505-2E9C-101B-9397-08002B2CF9AE}" pid="3" name="MSIP_Label_b4bb7e4d-af03-44b3-94ae-136b4d364336_SetDate">
    <vt:lpwstr>2022-06-28T13:11:00Z</vt:lpwstr>
  </property>
  <property fmtid="{D5CDD505-2E9C-101B-9397-08002B2CF9AE}" pid="4" name="MSIP_Label_b4bb7e4d-af03-44b3-94ae-136b4d364336_Method">
    <vt:lpwstr>Standard</vt:lpwstr>
  </property>
  <property fmtid="{D5CDD505-2E9C-101B-9397-08002B2CF9AE}" pid="5" name="MSIP_Label_b4bb7e4d-af03-44b3-94ae-136b4d364336_Name">
    <vt:lpwstr>OFFICIAL</vt:lpwstr>
  </property>
  <property fmtid="{D5CDD505-2E9C-101B-9397-08002B2CF9AE}" pid="6" name="MSIP_Label_b4bb7e4d-af03-44b3-94ae-136b4d364336_SiteId">
    <vt:lpwstr>4e5729cf-852d-4510-9212-51157ca27e3e</vt:lpwstr>
  </property>
  <property fmtid="{D5CDD505-2E9C-101B-9397-08002B2CF9AE}" pid="7" name="MSIP_Label_b4bb7e4d-af03-44b3-94ae-136b4d364336_ActionId">
    <vt:lpwstr>ed9d1ed5-e999-415d-90eb-a34e6e8d7dfd</vt:lpwstr>
  </property>
  <property fmtid="{D5CDD505-2E9C-101B-9397-08002B2CF9AE}" pid="8" name="MSIP_Label_b4bb7e4d-af03-44b3-94ae-136b4d364336_ContentBits">
    <vt:lpwstr>0</vt:lpwstr>
  </property>
  <property fmtid="{D5CDD505-2E9C-101B-9397-08002B2CF9AE}" pid="9" name="ContentTypeId">
    <vt:lpwstr>0x0101009FC4006DCF3A87418ADA80A36A155805</vt:lpwstr>
  </property>
  <property fmtid="{D5CDD505-2E9C-101B-9397-08002B2CF9AE}" pid="10" name="MediaServiceImageTags">
    <vt:lpwstr/>
  </property>
</Properties>
</file>