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19" r:id="rId4"/>
    <p:sldId id="317" r:id="rId5"/>
    <p:sldId id="324" r:id="rId6"/>
    <p:sldId id="325" r:id="rId7"/>
    <p:sldId id="326" r:id="rId8"/>
    <p:sldId id="329" r:id="rId9"/>
    <p:sldId id="330" r:id="rId10"/>
    <p:sldId id="331" r:id="rId11"/>
    <p:sldId id="352" r:id="rId12"/>
    <p:sldId id="349" r:id="rId13"/>
    <p:sldId id="350" r:id="rId14"/>
    <p:sldId id="351" r:id="rId15"/>
    <p:sldId id="339" r:id="rId16"/>
    <p:sldId id="340" r:id="rId17"/>
    <p:sldId id="341" r:id="rId18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D06A-7CE2-46E7-B5C8-7D3FBAA4D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5579D-3290-48D3-A517-27CC413BE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A8667-5A6D-45B3-B981-366DBE066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85B4A-2DC0-4367-B203-F56771FC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13011-161E-4F6D-A8A0-539E2966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47CF-DBA4-4EC6-9606-E1BFF743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3D435-4FD1-44CD-BDE6-7283BD9D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3AA87-AD9D-4DA6-8FAE-398E97CE0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2FD1D-4A23-46E5-BAFA-8A2D9253F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D3C35-D95A-4CF4-ACD8-D977C8B2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90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21B38-E9F4-406D-9C11-12428A11F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DA650-7E92-4433-8DB8-29CC14A86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C4235-C22E-49EE-9A5C-9C8043E0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EB304-EFA9-4E0D-8DD2-8F39FD967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544DB-1001-4FDE-8571-9B444CB89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3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51A46-4467-4949-8A9F-BA301230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89E84-C080-462D-94A9-ADB1B4842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93576-DC89-4BC1-B87D-EDE805A40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F0B48-4FF3-408D-A5F7-CA9DEAB2C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EBBC7-FBDA-4F1A-92E2-2F7BB5003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4EA4E-2076-4BF6-A336-FC4B5B12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6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465F1-009A-4E2F-BEE9-7DA10E81A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BF585-B96F-4E47-A700-40E2B31D3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4DED8-E206-40CC-BEF3-F6F294E12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745F7-4CFE-402D-AC75-FF488D151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E7CF88-F331-4470-8FE7-0A0D5F52EA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43254F-9934-4EE9-96A2-5E9E41CA1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665FDD-AFBE-47A3-A1CA-62D7D2CD7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2049D9-5BB0-4F26-BD45-A6A4C6C5D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8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1AAA8-8FE9-40CE-92B2-43A68D762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31718-370C-44C4-9792-DEC8AB8CB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E5703B-89C4-4EDE-9B6D-B547BD71F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381C7-34E7-463B-A9BD-937B87960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8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07F9E0-C5BA-4900-AC6C-EA3D23106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9790F1-F075-4F35-8FDB-422C1C28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A3AB9-C488-4976-9B3D-111A45D58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8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4EFE4-D4A1-4655-BC13-5E489249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7F5B1-8A6A-43CA-8FBE-E2BEE0345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BAA33-E7F9-4086-89C4-B547CC462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5015F-B089-4EDF-98FC-EE075E9BD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54935-9AD4-41CE-916B-EB12EEDE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66F68-A8CB-4D51-A3FE-3EFECD526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06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579C2-A0C2-4D3C-805F-0EC6297A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AF7408-E280-49C8-A6CE-E195D384C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CD6A3-AAF3-4BAA-9B10-940AA21B3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D3C21-29DB-4D6D-BADA-5809DD1DE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CA9AA-0F97-4D39-BD4C-C5007E72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06E24-3EE3-4B01-BE43-5D3310219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5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FD59-7542-4915-97C4-F0BB161FA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11B571-B396-4331-8405-D51E1B4FD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72268-6F97-428A-A623-E80DC2CF4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EC310-78C9-4A93-A228-888B2083C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7D722-2CA3-4AE9-826E-6CA759797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6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F8FAAF-C0E2-4E9D-81C7-ACCBC0D387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DDDB2-F0B3-4AEE-BD2B-552390C7D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A5BE1-04AE-4229-9C1D-F0C1B74B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0836-FC3D-428A-BA9E-6A0D4F5B8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4F933-8649-47F2-884C-52F38FFF5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3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EA7E5-5699-4844-8DAE-82E81CD4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B9EF1-46B6-4CB7-88BB-24A1F6B7F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AFDC5-D2B0-4EFA-8F5D-D6BC682DB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7B29-8854-4F67-8F60-17268041835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6A190-83F8-415B-9865-7B08D5A18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C02EF-41F1-446E-9257-083425F38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2347A-79EC-4C5A-9854-7A2E285B7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18ForEmi@abbeyfield.wilts.sch.uk" TargetMode="External"/><Relationship Id="rId2" Type="http://schemas.openxmlformats.org/officeDocument/2006/relationships/hyperlink" Target="mailto:18EspGeo@abbeyfield.wilts.sch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9443777" y="637239"/>
            <a:ext cx="1918952" cy="8886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Bowling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3114" y="4886788"/>
            <a:ext cx="2097889" cy="114217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Target Throw pop ups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712847" y="4939292"/>
            <a:ext cx="1918952" cy="8886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Agility Run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0365" y="622535"/>
            <a:ext cx="1918952" cy="8886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Steal the treasure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610759" y="605118"/>
            <a:ext cx="1918952" cy="8886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</a:t>
            </a:r>
            <a:r>
              <a:rPr lang="en-GB" sz="2800" b="1" dirty="0" err="1">
                <a:solidFill>
                  <a:schemeClr val="tx1"/>
                </a:solidFill>
              </a:rPr>
              <a:t>alls</a:t>
            </a:r>
            <a:r>
              <a:rPr lang="en-GB" sz="2800" b="1" dirty="0">
                <a:solidFill>
                  <a:schemeClr val="tx1"/>
                </a:solidFill>
              </a:rPr>
              <a:t> on Cone Relay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65785" y="2750103"/>
            <a:ext cx="1918952" cy="62760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Golf</a:t>
            </a:r>
          </a:p>
        </p:txBody>
      </p:sp>
      <p:sp>
        <p:nvSpPr>
          <p:cNvPr id="25" name="Down Arrow 24"/>
          <p:cNvSpPr/>
          <p:nvPr/>
        </p:nvSpPr>
        <p:spPr>
          <a:xfrm rot="5400000">
            <a:off x="2527457" y="5162394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Down Arrow 25"/>
          <p:cNvSpPr/>
          <p:nvPr/>
        </p:nvSpPr>
        <p:spPr>
          <a:xfrm rot="5400000">
            <a:off x="5652175" y="5104240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Down Arrow 28"/>
          <p:cNvSpPr/>
          <p:nvPr/>
        </p:nvSpPr>
        <p:spPr>
          <a:xfrm rot="16200000">
            <a:off x="2528825" y="677190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Down Arrow 29"/>
          <p:cNvSpPr/>
          <p:nvPr/>
        </p:nvSpPr>
        <p:spPr>
          <a:xfrm rot="16200000">
            <a:off x="5659698" y="699028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own Arrow 30"/>
          <p:cNvSpPr/>
          <p:nvPr/>
        </p:nvSpPr>
        <p:spPr>
          <a:xfrm>
            <a:off x="10385535" y="1446851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10863234" y="169756"/>
            <a:ext cx="497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12210" y="2465923"/>
            <a:ext cx="497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41521" y="201997"/>
            <a:ext cx="722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1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57907" y="189149"/>
            <a:ext cx="781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2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0" name="Down Arrow 49"/>
          <p:cNvSpPr/>
          <p:nvPr/>
        </p:nvSpPr>
        <p:spPr>
          <a:xfrm rot="10800000">
            <a:off x="244289" y="1591229"/>
            <a:ext cx="882203" cy="7715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ounded Rectangle 14">
            <a:extLst>
              <a:ext uri="{FF2B5EF4-FFF2-40B4-BE49-F238E27FC236}">
                <a16:creationId xmlns:a16="http://schemas.microsoft.com/office/drawing/2014/main" id="{00D82E24-B775-4B56-9E53-796CCED3DDAE}"/>
              </a:ext>
            </a:extLst>
          </p:cNvPr>
          <p:cNvSpPr/>
          <p:nvPr/>
        </p:nvSpPr>
        <p:spPr>
          <a:xfrm>
            <a:off x="6617756" y="4928265"/>
            <a:ext cx="1918952" cy="8886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Frisbee Putting </a:t>
            </a:r>
          </a:p>
        </p:txBody>
      </p:sp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81071B08-A48F-41F0-9345-C6CAA4C30984}"/>
              </a:ext>
            </a:extLst>
          </p:cNvPr>
          <p:cNvSpPr/>
          <p:nvPr/>
        </p:nvSpPr>
        <p:spPr>
          <a:xfrm>
            <a:off x="46194" y="2800332"/>
            <a:ext cx="1918952" cy="8886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Shuttle run</a:t>
            </a:r>
          </a:p>
        </p:txBody>
      </p:sp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88782141-BBD9-4656-B258-521597CBBCAA}"/>
              </a:ext>
            </a:extLst>
          </p:cNvPr>
          <p:cNvSpPr/>
          <p:nvPr/>
        </p:nvSpPr>
        <p:spPr>
          <a:xfrm>
            <a:off x="6571448" y="500632"/>
            <a:ext cx="1988032" cy="109761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Target Throw Hoops</a:t>
            </a: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6D81D847-1827-49AE-8DAC-0E9EB723FF19}"/>
              </a:ext>
            </a:extLst>
          </p:cNvPr>
          <p:cNvSpPr/>
          <p:nvPr/>
        </p:nvSpPr>
        <p:spPr>
          <a:xfrm>
            <a:off x="9465785" y="4662829"/>
            <a:ext cx="1918952" cy="8886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Parachute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33706" y="188876"/>
            <a:ext cx="87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3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6" name="Down Arrow 25">
            <a:extLst>
              <a:ext uri="{FF2B5EF4-FFF2-40B4-BE49-F238E27FC236}">
                <a16:creationId xmlns:a16="http://schemas.microsoft.com/office/drawing/2014/main" id="{515C9C6A-98FF-4117-A551-E0673F5E1C6D}"/>
              </a:ext>
            </a:extLst>
          </p:cNvPr>
          <p:cNvSpPr/>
          <p:nvPr/>
        </p:nvSpPr>
        <p:spPr>
          <a:xfrm rot="5400000">
            <a:off x="8618088" y="4793122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Down Arrow 30">
            <a:extLst>
              <a:ext uri="{FF2B5EF4-FFF2-40B4-BE49-F238E27FC236}">
                <a16:creationId xmlns:a16="http://schemas.microsoft.com/office/drawing/2014/main" id="{46CF21D5-2756-4CCB-B3E8-466ABB1025D5}"/>
              </a:ext>
            </a:extLst>
          </p:cNvPr>
          <p:cNvSpPr/>
          <p:nvPr/>
        </p:nvSpPr>
        <p:spPr>
          <a:xfrm>
            <a:off x="9984159" y="3935615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Down Arrow 49">
            <a:extLst>
              <a:ext uri="{FF2B5EF4-FFF2-40B4-BE49-F238E27FC236}">
                <a16:creationId xmlns:a16="http://schemas.microsoft.com/office/drawing/2014/main" id="{97979685-2A95-4298-9DC5-91521E871DAA}"/>
              </a:ext>
            </a:extLst>
          </p:cNvPr>
          <p:cNvSpPr/>
          <p:nvPr/>
        </p:nvSpPr>
        <p:spPr>
          <a:xfrm rot="10800000">
            <a:off x="685391" y="3984885"/>
            <a:ext cx="882203" cy="7715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B6E525F-8306-402C-9EDF-090A5ED2749D}"/>
              </a:ext>
            </a:extLst>
          </p:cNvPr>
          <p:cNvSpPr txBox="1"/>
          <p:nvPr/>
        </p:nvSpPr>
        <p:spPr>
          <a:xfrm>
            <a:off x="10988537" y="4333874"/>
            <a:ext cx="497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F3A3490-4C82-4085-8009-79210A6A4A2A}"/>
              </a:ext>
            </a:extLst>
          </p:cNvPr>
          <p:cNvSpPr txBox="1"/>
          <p:nvPr/>
        </p:nvSpPr>
        <p:spPr>
          <a:xfrm>
            <a:off x="8173988" y="4511452"/>
            <a:ext cx="497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8E0D58-2D05-41FF-8DEE-11F2AA01BA47}"/>
              </a:ext>
            </a:extLst>
          </p:cNvPr>
          <p:cNvSpPr txBox="1"/>
          <p:nvPr/>
        </p:nvSpPr>
        <p:spPr>
          <a:xfrm>
            <a:off x="5235645" y="4489626"/>
            <a:ext cx="497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C54F516-F579-456C-9E82-1C345265EE35}"/>
              </a:ext>
            </a:extLst>
          </p:cNvPr>
          <p:cNvSpPr txBox="1"/>
          <p:nvPr/>
        </p:nvSpPr>
        <p:spPr>
          <a:xfrm>
            <a:off x="315718" y="4272368"/>
            <a:ext cx="966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85EAE76-44C1-42F6-BE09-3184D7EA0D77}"/>
              </a:ext>
            </a:extLst>
          </p:cNvPr>
          <p:cNvSpPr txBox="1"/>
          <p:nvPr/>
        </p:nvSpPr>
        <p:spPr>
          <a:xfrm>
            <a:off x="163926" y="2184202"/>
            <a:ext cx="966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FFC0CD-429B-4409-BDF7-A0C259A18D2F}"/>
              </a:ext>
            </a:extLst>
          </p:cNvPr>
          <p:cNvSpPr/>
          <p:nvPr/>
        </p:nvSpPr>
        <p:spPr>
          <a:xfrm>
            <a:off x="6798219" y="1653745"/>
            <a:ext cx="1738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Megan Goodwin</a:t>
            </a:r>
            <a:endParaRPr lang="en-GB" dirty="0">
              <a:solidFill>
                <a:srgbClr val="548235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C4928-E5AD-49DB-B168-EE37C44101C7}"/>
              </a:ext>
            </a:extLst>
          </p:cNvPr>
          <p:cNvSpPr/>
          <p:nvPr/>
        </p:nvSpPr>
        <p:spPr>
          <a:xfrm>
            <a:off x="7132475" y="6172702"/>
            <a:ext cx="1130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Jack Ward</a:t>
            </a:r>
            <a:endParaRPr lang="en-GB" dirty="0">
              <a:solidFill>
                <a:srgbClr val="548235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E46FC7-C335-4678-AB6A-BE487A0BFDF7}"/>
              </a:ext>
            </a:extLst>
          </p:cNvPr>
          <p:cNvSpPr/>
          <p:nvPr/>
        </p:nvSpPr>
        <p:spPr>
          <a:xfrm>
            <a:off x="4024644" y="5864455"/>
            <a:ext cx="1295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Nina Afdzal </a:t>
            </a:r>
            <a:endParaRPr lang="en-GB" dirty="0">
              <a:solidFill>
                <a:srgbClr val="548235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8DFE78-6C4C-4105-87DE-400CD17D80AA}"/>
              </a:ext>
            </a:extLst>
          </p:cNvPr>
          <p:cNvSpPr/>
          <p:nvPr/>
        </p:nvSpPr>
        <p:spPr>
          <a:xfrm>
            <a:off x="9465785" y="3618555"/>
            <a:ext cx="1692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u="sng" dirty="0">
                <a:hlinkClick r:id="rId2"/>
              </a:rPr>
              <a:t>George Esplana </a:t>
            </a:r>
            <a:endParaRPr lang="en-GB" u="sng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B99F6-97BA-44B9-BD8E-DABCAB7F61B9}"/>
              </a:ext>
            </a:extLst>
          </p:cNvPr>
          <p:cNvSpPr/>
          <p:nvPr/>
        </p:nvSpPr>
        <p:spPr>
          <a:xfrm>
            <a:off x="9780110" y="6071229"/>
            <a:ext cx="1913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>
                <a:solidFill>
                  <a:srgbClr val="FF0000"/>
                </a:solidFill>
              </a:rPr>
              <a:t>Thomas Wylde P2 </a:t>
            </a:r>
            <a:endParaRPr lang="en-GB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A819E5-2697-460A-BD42-7A634E496758}"/>
              </a:ext>
            </a:extLst>
          </p:cNvPr>
          <p:cNvSpPr/>
          <p:nvPr/>
        </p:nvSpPr>
        <p:spPr>
          <a:xfrm>
            <a:off x="622496" y="6071229"/>
            <a:ext cx="1890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Lloyd McKendrick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169086-2163-4FB8-BAEC-6A389EEDF967}"/>
              </a:ext>
            </a:extLst>
          </p:cNvPr>
          <p:cNvSpPr/>
          <p:nvPr/>
        </p:nvSpPr>
        <p:spPr>
          <a:xfrm>
            <a:off x="9926107" y="5749231"/>
            <a:ext cx="1318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Paige Grant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63B9F5-9885-4907-8A85-2C7336E59CC1}"/>
              </a:ext>
            </a:extLst>
          </p:cNvPr>
          <p:cNvSpPr/>
          <p:nvPr/>
        </p:nvSpPr>
        <p:spPr>
          <a:xfrm>
            <a:off x="1061321" y="1532791"/>
            <a:ext cx="16509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Ewan Doig</a:t>
            </a:r>
          </a:p>
          <a:p>
            <a:pPr fontAlgn="b"/>
            <a:r>
              <a:rPr lang="en-GB" dirty="0">
                <a:solidFill>
                  <a:srgbClr val="FF0000"/>
                </a:solidFill>
              </a:rPr>
              <a:t>Ethan Scarff P2 </a:t>
            </a:r>
            <a:endParaRPr lang="en-GB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8A4888-0174-4AE2-A8C0-5CDE5B328CC7}"/>
              </a:ext>
            </a:extLst>
          </p:cNvPr>
          <p:cNvSpPr/>
          <p:nvPr/>
        </p:nvSpPr>
        <p:spPr>
          <a:xfrm>
            <a:off x="6774876" y="2135118"/>
            <a:ext cx="1759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>
                <a:solidFill>
                  <a:srgbClr val="FF0000"/>
                </a:solidFill>
              </a:rPr>
              <a:t>Alisha Birkett P2 </a:t>
            </a:r>
            <a:endParaRPr lang="en-GB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2AB036-5CB2-4C86-BC78-2D2865ED9F4D}"/>
              </a:ext>
            </a:extLst>
          </p:cNvPr>
          <p:cNvSpPr/>
          <p:nvPr/>
        </p:nvSpPr>
        <p:spPr>
          <a:xfrm>
            <a:off x="9465785" y="3335010"/>
            <a:ext cx="1637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Jamie Kendrick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71A139-9E1E-42A3-BB5D-9734FB3039A8}"/>
              </a:ext>
            </a:extLst>
          </p:cNvPr>
          <p:cNvSpPr/>
          <p:nvPr/>
        </p:nvSpPr>
        <p:spPr>
          <a:xfrm>
            <a:off x="9392369" y="1620188"/>
            <a:ext cx="1160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Alex Body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11278D-20A9-40F1-BCDE-2BA606EED898}"/>
              </a:ext>
            </a:extLst>
          </p:cNvPr>
          <p:cNvSpPr/>
          <p:nvPr/>
        </p:nvSpPr>
        <p:spPr>
          <a:xfrm>
            <a:off x="9151570" y="1879257"/>
            <a:ext cx="1680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>
                <a:solidFill>
                  <a:srgbClr val="FF0000"/>
                </a:solidFill>
              </a:rPr>
              <a:t>Connor May p2 </a:t>
            </a:r>
            <a:endParaRPr lang="en-GB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7E65EF-577D-4BBB-9B0B-ADEB1AD53B4C}"/>
              </a:ext>
            </a:extLst>
          </p:cNvPr>
          <p:cNvSpPr/>
          <p:nvPr/>
        </p:nvSpPr>
        <p:spPr>
          <a:xfrm>
            <a:off x="4046275" y="6150935"/>
            <a:ext cx="1687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Daisy Winstone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92BBD1-6C69-47DA-9DCB-8176FDF4E88F}"/>
              </a:ext>
            </a:extLst>
          </p:cNvPr>
          <p:cNvSpPr/>
          <p:nvPr/>
        </p:nvSpPr>
        <p:spPr>
          <a:xfrm>
            <a:off x="193367" y="3865131"/>
            <a:ext cx="1455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u="sng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Emily Ford</a:t>
            </a:r>
            <a:r>
              <a:rPr lang="en-GB" u="sng" dirty="0">
                <a:solidFill>
                  <a:srgbClr val="FF0000"/>
                </a:solidFill>
              </a:rPr>
              <a:t> P2</a:t>
            </a:r>
            <a:endParaRPr lang="en-GB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6B4509-9BB9-46A6-B55F-4E16B1CC1B26}"/>
              </a:ext>
            </a:extLst>
          </p:cNvPr>
          <p:cNvSpPr/>
          <p:nvPr/>
        </p:nvSpPr>
        <p:spPr>
          <a:xfrm>
            <a:off x="155424" y="3669898"/>
            <a:ext cx="1587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dirty="0"/>
              <a:t>James Mantell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Down Arrow 29">
            <a:extLst>
              <a:ext uri="{FF2B5EF4-FFF2-40B4-BE49-F238E27FC236}">
                <a16:creationId xmlns:a16="http://schemas.microsoft.com/office/drawing/2014/main" id="{F3AEF5C4-4635-40E0-B7A1-A780E0BE23E0}"/>
              </a:ext>
            </a:extLst>
          </p:cNvPr>
          <p:cNvSpPr/>
          <p:nvPr/>
        </p:nvSpPr>
        <p:spPr>
          <a:xfrm rot="16200000">
            <a:off x="8531097" y="633721"/>
            <a:ext cx="882203" cy="7072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6169430-341E-4F02-A00E-48E182DA6EA3}"/>
              </a:ext>
            </a:extLst>
          </p:cNvPr>
          <p:cNvSpPr txBox="1"/>
          <p:nvPr/>
        </p:nvSpPr>
        <p:spPr>
          <a:xfrm>
            <a:off x="383748" y="166829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Kings Lodge x11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D275BB6-D1A0-40AE-9D98-CE97A7EF6297}"/>
              </a:ext>
            </a:extLst>
          </p:cNvPr>
          <p:cNvSpPr txBox="1"/>
          <p:nvPr/>
        </p:nvSpPr>
        <p:spPr>
          <a:xfrm>
            <a:off x="3280311" y="158651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Kings Lodge x11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47062F6-EB86-4622-8D9E-A80F12371111}"/>
              </a:ext>
            </a:extLst>
          </p:cNvPr>
          <p:cNvSpPr txBox="1"/>
          <p:nvPr/>
        </p:nvSpPr>
        <p:spPr>
          <a:xfrm>
            <a:off x="6597977" y="131188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Kings Lodge x11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A16513-599F-4736-82DF-B5E15C5F46FF}"/>
              </a:ext>
            </a:extLst>
          </p:cNvPr>
          <p:cNvSpPr txBox="1"/>
          <p:nvPr/>
        </p:nvSpPr>
        <p:spPr>
          <a:xfrm>
            <a:off x="9149875" y="4308194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 Marys x9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70AA875-46CC-45C3-AD83-74217C230369}"/>
              </a:ext>
            </a:extLst>
          </p:cNvPr>
          <p:cNvSpPr txBox="1"/>
          <p:nvPr/>
        </p:nvSpPr>
        <p:spPr>
          <a:xfrm>
            <a:off x="9465785" y="2273305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 Marys x9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8F1F889-1FCC-4837-9216-E1C9FE8DFE0C}"/>
              </a:ext>
            </a:extLst>
          </p:cNvPr>
          <p:cNvSpPr txBox="1"/>
          <p:nvPr/>
        </p:nvSpPr>
        <p:spPr>
          <a:xfrm>
            <a:off x="3640229" y="4478163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Charter x9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CDEE2BA-C411-4A94-A056-DE7F30988A54}"/>
              </a:ext>
            </a:extLst>
          </p:cNvPr>
          <p:cNvSpPr txBox="1"/>
          <p:nvPr/>
        </p:nvSpPr>
        <p:spPr>
          <a:xfrm>
            <a:off x="6516457" y="4424348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 Marys x8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DC3EF62-92AC-43A8-BE1A-621BDF32C59E}"/>
              </a:ext>
            </a:extLst>
          </p:cNvPr>
          <p:cNvSpPr txBox="1"/>
          <p:nvPr/>
        </p:nvSpPr>
        <p:spPr>
          <a:xfrm>
            <a:off x="9504072" y="131188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Kings Lodge x11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6356601-2648-4EA7-B9E5-D8C02B2CF39C}"/>
              </a:ext>
            </a:extLst>
          </p:cNvPr>
          <p:cNvSpPr txBox="1"/>
          <p:nvPr/>
        </p:nvSpPr>
        <p:spPr>
          <a:xfrm>
            <a:off x="1394624" y="4441645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Charter x9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6308E69-F6FC-4098-8B94-1C326D2101B8}"/>
              </a:ext>
            </a:extLst>
          </p:cNvPr>
          <p:cNvSpPr txBox="1"/>
          <p:nvPr/>
        </p:nvSpPr>
        <p:spPr>
          <a:xfrm>
            <a:off x="807490" y="2452831"/>
            <a:ext cx="271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Charter x10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2A9A07-F106-4DA2-9DA3-894D48236CE3}"/>
              </a:ext>
            </a:extLst>
          </p:cNvPr>
          <p:cNvSpPr txBox="1"/>
          <p:nvPr/>
        </p:nvSpPr>
        <p:spPr>
          <a:xfrm>
            <a:off x="9412823" y="1357846"/>
            <a:ext cx="1290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Jamie 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F00DEF-A309-45A4-AE2C-1D1BCC994E2B}"/>
              </a:ext>
            </a:extLst>
          </p:cNvPr>
          <p:cNvSpPr txBox="1"/>
          <p:nvPr/>
        </p:nvSpPr>
        <p:spPr>
          <a:xfrm>
            <a:off x="4067265" y="1516279"/>
            <a:ext cx="112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Leo John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37B3E6-9383-4D36-B47B-0B530A974DB5}"/>
              </a:ext>
            </a:extLst>
          </p:cNvPr>
          <p:cNvSpPr txBox="1"/>
          <p:nvPr/>
        </p:nvSpPr>
        <p:spPr>
          <a:xfrm>
            <a:off x="6752977" y="5803370"/>
            <a:ext cx="19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Matthew Stevens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B067198-EBA9-45A4-85C2-17F5B80BFB54}"/>
              </a:ext>
            </a:extLst>
          </p:cNvPr>
          <p:cNvSpPr txBox="1"/>
          <p:nvPr/>
        </p:nvSpPr>
        <p:spPr>
          <a:xfrm>
            <a:off x="9721806" y="5427232"/>
            <a:ext cx="1709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Imogen Murray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9CCA427-E72B-4AE8-9F11-0FDDE28FA212}"/>
              </a:ext>
            </a:extLst>
          </p:cNvPr>
          <p:cNvSpPr txBox="1"/>
          <p:nvPr/>
        </p:nvSpPr>
        <p:spPr>
          <a:xfrm>
            <a:off x="685390" y="6423720"/>
            <a:ext cx="1681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Bethan Nickson</a:t>
            </a:r>
          </a:p>
        </p:txBody>
      </p:sp>
    </p:spTree>
    <p:extLst>
      <p:ext uri="{BB962C8B-B14F-4D97-AF65-F5344CB8AC3E}">
        <p14:creationId xmlns:p14="http://schemas.microsoft.com/office/powerpoint/2010/main" val="12003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33118" y="308870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3373" y="5226142"/>
            <a:ext cx="5773761" cy="16318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Number of children = 44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Leader supporting: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8145" y="546313"/>
            <a:ext cx="10679556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Welcome </a:t>
            </a:r>
          </a:p>
          <a:p>
            <a:pPr algn="ctr"/>
            <a:r>
              <a:rPr lang="en-GB" sz="16600" dirty="0">
                <a:highlight>
                  <a:srgbClr val="FFFF00"/>
                </a:highlight>
              </a:rPr>
              <a:t>Kings Lodge</a:t>
            </a:r>
          </a:p>
        </p:txBody>
      </p:sp>
    </p:spTree>
    <p:extLst>
      <p:ext uri="{BB962C8B-B14F-4D97-AF65-F5344CB8AC3E}">
        <p14:creationId xmlns:p14="http://schemas.microsoft.com/office/powerpoint/2010/main" val="157936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33118" y="308870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8616" y="5008853"/>
            <a:ext cx="5097268" cy="158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Number of children = 28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Leader supporting: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6880" y="880233"/>
            <a:ext cx="1152674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/>
              <a:t>Welcome  </a:t>
            </a:r>
          </a:p>
          <a:p>
            <a:pPr algn="ctr"/>
            <a:r>
              <a:rPr lang="en-GB" sz="13800" dirty="0">
                <a:highlight>
                  <a:srgbClr val="FFFF00"/>
                </a:highlight>
              </a:rPr>
              <a:t>Charter Primary </a:t>
            </a:r>
          </a:p>
        </p:txBody>
      </p:sp>
    </p:spTree>
    <p:extLst>
      <p:ext uri="{BB962C8B-B14F-4D97-AF65-F5344CB8AC3E}">
        <p14:creationId xmlns:p14="http://schemas.microsoft.com/office/powerpoint/2010/main" val="3091759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33118" y="308870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7214" y="5507662"/>
            <a:ext cx="6388196" cy="19553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Number of children = 26</a:t>
            </a:r>
          </a:p>
          <a:p>
            <a:pPr marL="0" indent="0">
              <a:buNone/>
            </a:pPr>
            <a:r>
              <a:rPr lang="en-GB" dirty="0"/>
              <a:t>Leader supporting: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105" y="931033"/>
            <a:ext cx="10679556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Welcome  </a:t>
            </a:r>
          </a:p>
          <a:p>
            <a:pPr algn="ctr"/>
            <a:r>
              <a:rPr lang="en-GB" sz="16600" dirty="0">
                <a:highlight>
                  <a:srgbClr val="FFFF00"/>
                </a:highlight>
              </a:rPr>
              <a:t>St Marys</a:t>
            </a:r>
          </a:p>
        </p:txBody>
      </p:sp>
    </p:spTree>
    <p:extLst>
      <p:ext uri="{BB962C8B-B14F-4D97-AF65-F5344CB8AC3E}">
        <p14:creationId xmlns:p14="http://schemas.microsoft.com/office/powerpoint/2010/main" val="204061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" y="0"/>
            <a:ext cx="1202940" cy="6858000"/>
          </a:xfrm>
          <a:prstGeom prst="rect">
            <a:avLst/>
          </a:prstGeom>
          <a:solidFill>
            <a:srgbClr val="FFFF99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207440"/>
            <a:ext cx="1021080" cy="103314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1911612"/>
            <a:ext cx="1021080" cy="1033145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3922168"/>
            <a:ext cx="1021080" cy="1033145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5674031"/>
            <a:ext cx="1021080" cy="1033145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3"/>
          <a:stretch>
            <a:fillRect/>
          </a:stretch>
        </p:blipFill>
        <p:spPr>
          <a:xfrm>
            <a:off x="97050" y="1353912"/>
            <a:ext cx="1019409" cy="440173"/>
          </a:xfrm>
          <a:prstGeom prst="rect">
            <a:avLst/>
          </a:prstGeom>
        </p:spPr>
      </p:pic>
      <p:pic>
        <p:nvPicPr>
          <p:cNvPr id="21" name="Picture 20" descr="N:\ABBEYFIELD\Logos\2014\Abbeyfield School New Logo Apr 2014 Colour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1" y="3100893"/>
            <a:ext cx="1014012" cy="680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5"/>
          <a:stretch>
            <a:fillRect/>
          </a:stretch>
        </p:blipFill>
        <p:spPr>
          <a:xfrm>
            <a:off x="61263" y="5096082"/>
            <a:ext cx="1050748" cy="4974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933118" y="308870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75652" y="5199067"/>
            <a:ext cx="5406888" cy="8332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69105" y="931033"/>
            <a:ext cx="106795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/>
              <a:t>Welcome </a:t>
            </a:r>
          </a:p>
          <a:p>
            <a:pPr algn="ctr"/>
            <a:r>
              <a:rPr lang="en-GB" sz="8000" dirty="0"/>
              <a:t>Toilets this way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4199A0-3207-4940-8643-D2D92C4048A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928" t="18081" r="77356" b="7585"/>
          <a:stretch/>
        </p:blipFill>
        <p:spPr>
          <a:xfrm>
            <a:off x="-25798" y="-59969"/>
            <a:ext cx="1244998" cy="691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1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" y="0"/>
            <a:ext cx="1202940" cy="6858000"/>
          </a:xfrm>
          <a:prstGeom prst="rect">
            <a:avLst/>
          </a:prstGeom>
          <a:solidFill>
            <a:srgbClr val="FFFF99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207440"/>
            <a:ext cx="1021080" cy="103314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1911612"/>
            <a:ext cx="1021080" cy="1033145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3922168"/>
            <a:ext cx="1021080" cy="1033145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5674031"/>
            <a:ext cx="1021080" cy="1033145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3"/>
          <a:stretch>
            <a:fillRect/>
          </a:stretch>
        </p:blipFill>
        <p:spPr>
          <a:xfrm>
            <a:off x="97050" y="1353912"/>
            <a:ext cx="1019409" cy="440173"/>
          </a:xfrm>
          <a:prstGeom prst="rect">
            <a:avLst/>
          </a:prstGeom>
        </p:spPr>
      </p:pic>
      <p:pic>
        <p:nvPicPr>
          <p:cNvPr id="21" name="Picture 20" descr="N:\ABBEYFIELD\Logos\2014\Abbeyfield School New Logo Apr 2014 Colour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1" y="3100893"/>
            <a:ext cx="1014012" cy="680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5"/>
          <a:stretch>
            <a:fillRect/>
          </a:stretch>
        </p:blipFill>
        <p:spPr>
          <a:xfrm>
            <a:off x="61263" y="5096082"/>
            <a:ext cx="1050748" cy="4974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933118" y="308870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75652" y="5199067"/>
            <a:ext cx="5406888" cy="8332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69105" y="931033"/>
            <a:ext cx="106795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/>
              <a:t>Welcome </a:t>
            </a:r>
          </a:p>
          <a:p>
            <a:pPr algn="ctr"/>
            <a:r>
              <a:rPr lang="en-GB" sz="8000" dirty="0"/>
              <a:t>Toilets this way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4199A0-3207-4940-8643-D2D92C4048A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928" t="18081" r="77356" b="7585"/>
          <a:stretch/>
        </p:blipFill>
        <p:spPr>
          <a:xfrm>
            <a:off x="-25798" y="-59969"/>
            <a:ext cx="1244998" cy="691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" y="0"/>
            <a:ext cx="1202940" cy="6858000"/>
          </a:xfrm>
          <a:prstGeom prst="rect">
            <a:avLst/>
          </a:prstGeom>
          <a:solidFill>
            <a:srgbClr val="FFFF99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207440"/>
            <a:ext cx="1021080" cy="103314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1911612"/>
            <a:ext cx="1021080" cy="1033145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3922168"/>
            <a:ext cx="1021080" cy="1033145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2"/>
          <a:stretch>
            <a:fillRect/>
          </a:stretch>
        </p:blipFill>
        <p:spPr>
          <a:xfrm>
            <a:off x="90931" y="5674031"/>
            <a:ext cx="1021080" cy="1033145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3"/>
          <a:stretch>
            <a:fillRect/>
          </a:stretch>
        </p:blipFill>
        <p:spPr>
          <a:xfrm>
            <a:off x="97050" y="1353912"/>
            <a:ext cx="1019409" cy="440173"/>
          </a:xfrm>
          <a:prstGeom prst="rect">
            <a:avLst/>
          </a:prstGeom>
        </p:spPr>
      </p:pic>
      <p:pic>
        <p:nvPicPr>
          <p:cNvPr id="21" name="Picture 20" descr="N:\ABBEYFIELD\Logos\2014\Abbeyfield School New Logo Apr 2014 Colour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1" y="3100893"/>
            <a:ext cx="1014012" cy="680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5"/>
          <a:stretch>
            <a:fillRect/>
          </a:stretch>
        </p:blipFill>
        <p:spPr>
          <a:xfrm>
            <a:off x="61263" y="5096082"/>
            <a:ext cx="1050748" cy="4974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933118" y="308870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75652" y="5199067"/>
            <a:ext cx="5406888" cy="8332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69105" y="931033"/>
            <a:ext cx="106795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/>
              <a:t>Welcome </a:t>
            </a:r>
          </a:p>
          <a:p>
            <a:pPr algn="ctr"/>
            <a:r>
              <a:rPr lang="en-GB" sz="8000" dirty="0"/>
              <a:t>Toilets this way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4199A0-3207-4940-8643-D2D92C4048A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928" t="18081" r="77356" b="7585"/>
          <a:stretch/>
        </p:blipFill>
        <p:spPr>
          <a:xfrm>
            <a:off x="-25798" y="-59969"/>
            <a:ext cx="1244998" cy="691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120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5BC10-F007-49D5-9479-2361E9D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7" y="151124"/>
            <a:ext cx="11970326" cy="19208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4900" b="1" dirty="0">
                <a:solidFill>
                  <a:srgbClr val="FF0000"/>
                </a:solidFill>
              </a:rPr>
              <a:t>RED Station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E80B5C-C5E6-4499-AC8E-322ED626DC1B}"/>
              </a:ext>
            </a:extLst>
          </p:cNvPr>
          <p:cNvSpPr/>
          <p:nvPr/>
        </p:nvSpPr>
        <p:spPr>
          <a:xfrm>
            <a:off x="782782" y="2207008"/>
            <a:ext cx="10820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</a:rPr>
              <a:t>Steal the Treasure</a:t>
            </a:r>
            <a:endParaRPr lang="en-GB" sz="9600" b="1" dirty="0">
              <a:solidFill>
                <a:srgbClr val="FF0000"/>
              </a:solidFill>
            </a:endParaRPr>
          </a:p>
          <a:p>
            <a:pPr algn="ctr"/>
            <a:r>
              <a:rPr lang="en-US" sz="9600" b="1" dirty="0">
                <a:solidFill>
                  <a:srgbClr val="FF0000"/>
                </a:solidFill>
              </a:rPr>
              <a:t>Kings Lodge</a:t>
            </a:r>
          </a:p>
          <a:p>
            <a:pPr algn="ctr"/>
            <a:r>
              <a:rPr lang="en-US" sz="9600" dirty="0">
                <a:solidFill>
                  <a:srgbClr val="FF0000"/>
                </a:solidFill>
                <a:latin typeface="+mj-lt"/>
              </a:rPr>
              <a:t> 9 children</a:t>
            </a:r>
          </a:p>
          <a:p>
            <a:endParaRPr lang="en-US" sz="4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9343BA-7768-488A-8BC6-10F42CCE4862}"/>
              </a:ext>
            </a:extLst>
          </p:cNvPr>
          <p:cNvSpPr txBox="1"/>
          <p:nvPr/>
        </p:nvSpPr>
        <p:spPr>
          <a:xfrm>
            <a:off x="110837" y="6306766"/>
            <a:ext cx="32835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Leaders: Ewan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8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5C4E7-6193-4818-97FA-62F785494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3147435"/>
            <a:ext cx="11762509" cy="277985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800" b="1" dirty="0">
                <a:solidFill>
                  <a:srgbClr val="FF0000"/>
                </a:solidFill>
              </a:rPr>
              <a:t>Balls on Cones Relay</a:t>
            </a:r>
            <a:br>
              <a:rPr lang="en-US" sz="9800" b="1" dirty="0">
                <a:solidFill>
                  <a:srgbClr val="FF0000"/>
                </a:solidFill>
              </a:rPr>
            </a:br>
            <a:r>
              <a:rPr lang="en-US" sz="12800" b="1" dirty="0">
                <a:solidFill>
                  <a:srgbClr val="FF0000"/>
                </a:solidFill>
              </a:rPr>
              <a:t>Kings Lodge</a:t>
            </a:r>
            <a:br>
              <a:rPr lang="en-US" sz="9800" b="1" dirty="0">
                <a:solidFill>
                  <a:srgbClr val="FF0000"/>
                </a:solidFill>
              </a:rPr>
            </a:br>
            <a:r>
              <a:rPr lang="en-US" sz="9800" b="1" dirty="0">
                <a:solidFill>
                  <a:srgbClr val="FF0000"/>
                </a:solidFill>
              </a:rPr>
              <a:t> </a:t>
            </a:r>
            <a:r>
              <a:rPr lang="en-US" sz="9800" dirty="0">
                <a:solidFill>
                  <a:srgbClr val="FF0000"/>
                </a:solidFill>
              </a:rPr>
              <a:t>9 children</a:t>
            </a:r>
            <a:br>
              <a:rPr lang="en-US" sz="7200" b="1" dirty="0">
                <a:solidFill>
                  <a:srgbClr val="FF0000"/>
                </a:solidFill>
              </a:rPr>
            </a:b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2B7B63-54B5-4E7A-95FA-4AAF08C89744}"/>
              </a:ext>
            </a:extLst>
          </p:cNvPr>
          <p:cNvSpPr txBox="1">
            <a:spLocks/>
          </p:cNvSpPr>
          <p:nvPr/>
        </p:nvSpPr>
        <p:spPr>
          <a:xfrm>
            <a:off x="1080655" y="-459221"/>
            <a:ext cx="10030690" cy="277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b="1" dirty="0">
                <a:solidFill>
                  <a:srgbClr val="FF0000"/>
                </a:solidFill>
              </a:rPr>
              <a:t>RED Station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C4FF3A-0311-4453-950D-A97904F04078}"/>
              </a:ext>
            </a:extLst>
          </p:cNvPr>
          <p:cNvSpPr txBox="1"/>
          <p:nvPr/>
        </p:nvSpPr>
        <p:spPr>
          <a:xfrm>
            <a:off x="180108" y="6151418"/>
            <a:ext cx="4821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Leaders: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82410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9B56-0A45-4CDD-AD7C-CCF947CD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1870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0700" dirty="0">
                <a:solidFill>
                  <a:srgbClr val="FF0000"/>
                </a:solidFill>
              </a:rPr>
              <a:t>Target Throw Hoops</a:t>
            </a:r>
            <a:br>
              <a:rPr lang="en-US" sz="10700" dirty="0">
                <a:solidFill>
                  <a:srgbClr val="FF0000"/>
                </a:solidFill>
              </a:rPr>
            </a:br>
            <a:r>
              <a:rPr lang="en-US" sz="11600" b="1" dirty="0">
                <a:solidFill>
                  <a:srgbClr val="FF0000"/>
                </a:solidFill>
              </a:rPr>
              <a:t>Kings Lodge</a:t>
            </a:r>
            <a:br>
              <a:rPr lang="en-US" sz="10700" dirty="0">
                <a:solidFill>
                  <a:srgbClr val="FF0000"/>
                </a:solidFill>
              </a:rPr>
            </a:br>
            <a:r>
              <a:rPr lang="en-US" sz="10700" dirty="0">
                <a:solidFill>
                  <a:srgbClr val="FF0000"/>
                </a:solidFill>
              </a:rPr>
              <a:t>10 children</a:t>
            </a:r>
            <a:br>
              <a:rPr lang="en-US" b="1" dirty="0"/>
            </a:b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BED955-54DC-42D5-B56E-3049B202EB6F}"/>
              </a:ext>
            </a:extLst>
          </p:cNvPr>
          <p:cNvSpPr txBox="1">
            <a:spLocks/>
          </p:cNvSpPr>
          <p:nvPr/>
        </p:nvSpPr>
        <p:spPr>
          <a:xfrm>
            <a:off x="865909" y="-140566"/>
            <a:ext cx="10030690" cy="277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0" b="1" dirty="0">
                <a:solidFill>
                  <a:srgbClr val="FF0000"/>
                </a:solidFill>
              </a:rPr>
              <a:t>RED Station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D122C-804E-46AD-9A80-1FC0F313C799}"/>
              </a:ext>
            </a:extLst>
          </p:cNvPr>
          <p:cNvSpPr txBox="1"/>
          <p:nvPr/>
        </p:nvSpPr>
        <p:spPr>
          <a:xfrm>
            <a:off x="318655" y="6188902"/>
            <a:ext cx="5195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Leader: Imogen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20156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9B56-0A45-4CDD-AD7C-CCF947CD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1870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0700" dirty="0">
                <a:solidFill>
                  <a:srgbClr val="FF0000"/>
                </a:solidFill>
              </a:rPr>
              <a:t>Bowling</a:t>
            </a:r>
            <a:br>
              <a:rPr lang="en-US" sz="10700" dirty="0">
                <a:solidFill>
                  <a:srgbClr val="FF0000"/>
                </a:solidFill>
              </a:rPr>
            </a:br>
            <a:r>
              <a:rPr lang="en-US" sz="11600" b="1" dirty="0">
                <a:solidFill>
                  <a:srgbClr val="FF0000"/>
                </a:solidFill>
              </a:rPr>
              <a:t>Kings Lodge</a:t>
            </a:r>
            <a:br>
              <a:rPr lang="en-US" sz="10700" dirty="0">
                <a:solidFill>
                  <a:srgbClr val="FF0000"/>
                </a:solidFill>
              </a:rPr>
            </a:br>
            <a:r>
              <a:rPr lang="en-US" sz="10700" dirty="0">
                <a:solidFill>
                  <a:srgbClr val="FF0000"/>
                </a:solidFill>
              </a:rPr>
              <a:t>10 children</a:t>
            </a:r>
            <a:br>
              <a:rPr lang="en-US" b="1" dirty="0"/>
            </a:b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BED955-54DC-42D5-B56E-3049B202EB6F}"/>
              </a:ext>
            </a:extLst>
          </p:cNvPr>
          <p:cNvSpPr txBox="1">
            <a:spLocks/>
          </p:cNvSpPr>
          <p:nvPr/>
        </p:nvSpPr>
        <p:spPr>
          <a:xfrm>
            <a:off x="865909" y="-140566"/>
            <a:ext cx="10030690" cy="277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0" b="1" dirty="0">
                <a:solidFill>
                  <a:srgbClr val="FF0000"/>
                </a:solidFill>
              </a:rPr>
              <a:t>RED Station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D122C-804E-46AD-9A80-1FC0F313C799}"/>
              </a:ext>
            </a:extLst>
          </p:cNvPr>
          <p:cNvSpPr txBox="1"/>
          <p:nvPr/>
        </p:nvSpPr>
        <p:spPr>
          <a:xfrm>
            <a:off x="318655" y="6188902"/>
            <a:ext cx="5195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Leader: Imogen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9419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5BC10-F007-49D5-9479-2361E9D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982" y="-75832"/>
            <a:ext cx="11069782" cy="277985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4900" b="1" dirty="0"/>
              <a:t>White Station 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66DCB8-39A9-4901-B5BA-105F94BE4EF8}"/>
              </a:ext>
            </a:extLst>
          </p:cNvPr>
          <p:cNvSpPr/>
          <p:nvPr/>
        </p:nvSpPr>
        <p:spPr>
          <a:xfrm>
            <a:off x="124692" y="6150114"/>
            <a:ext cx="4017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Leader: Miia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8B1FD0-3F83-4C1F-832E-12B59256BFA7}"/>
              </a:ext>
            </a:extLst>
          </p:cNvPr>
          <p:cNvSpPr/>
          <p:nvPr/>
        </p:nvSpPr>
        <p:spPr>
          <a:xfrm>
            <a:off x="1011382" y="1918186"/>
            <a:ext cx="101692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dirty="0">
                <a:solidFill>
                  <a:srgbClr val="000000"/>
                </a:solidFill>
                <a:latin typeface="Calibri Light" panose="020F0302020204030204" pitchFamily="34" charset="0"/>
              </a:rPr>
              <a:t>Golf</a:t>
            </a:r>
            <a:endParaRPr lang="en-GB" sz="9600" dirty="0"/>
          </a:p>
          <a:p>
            <a:pPr algn="ctr"/>
            <a:r>
              <a:rPr lang="en-GB" sz="9600" b="1" dirty="0">
                <a:solidFill>
                  <a:srgbClr val="000000"/>
                </a:solidFill>
                <a:latin typeface="Calibri Light" panose="020F0302020204030204" pitchFamily="34" charset="0"/>
              </a:rPr>
              <a:t>St Marys</a:t>
            </a:r>
            <a:endParaRPr lang="en-GB" sz="9600" b="1" dirty="0"/>
          </a:p>
          <a:p>
            <a:pPr algn="ctr"/>
            <a:r>
              <a:rPr lang="en-GB" sz="9600" dirty="0">
                <a:solidFill>
                  <a:srgbClr val="000000"/>
                </a:solidFill>
                <a:latin typeface="Calibri Light" panose="020F0302020204030204" pitchFamily="34" charset="0"/>
              </a:rPr>
              <a:t>10 Children</a:t>
            </a:r>
            <a:r>
              <a:rPr lang="en-GB" sz="9600" dirty="0"/>
              <a:t>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355465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5C4E7-6193-4818-97FA-62F785494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2" y="1551709"/>
            <a:ext cx="10737272" cy="5209309"/>
          </a:xfrm>
        </p:spPr>
        <p:txBody>
          <a:bodyPr>
            <a:normAutofit/>
          </a:bodyPr>
          <a:lstStyle/>
          <a:p>
            <a:pPr algn="ctr"/>
            <a:r>
              <a:rPr lang="en-GB" sz="11500" dirty="0"/>
              <a:t>Parachute Games </a:t>
            </a:r>
            <a:br>
              <a:rPr lang="en-GB" sz="11500" dirty="0"/>
            </a:br>
            <a:r>
              <a:rPr lang="en-GB" sz="11500" b="1" dirty="0"/>
              <a:t>St Marys</a:t>
            </a:r>
            <a:br>
              <a:rPr lang="en-GB" sz="11500" dirty="0"/>
            </a:br>
            <a:r>
              <a:rPr lang="en-GB" sz="11500" dirty="0"/>
              <a:t>10 Children</a:t>
            </a:r>
            <a:endParaRPr lang="en-US" sz="115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2B7B63-54B5-4E7A-95FA-4AAF08C89744}"/>
              </a:ext>
            </a:extLst>
          </p:cNvPr>
          <p:cNvSpPr txBox="1">
            <a:spLocks/>
          </p:cNvSpPr>
          <p:nvPr/>
        </p:nvSpPr>
        <p:spPr>
          <a:xfrm>
            <a:off x="900546" y="-163946"/>
            <a:ext cx="10030690" cy="277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900" b="1" dirty="0"/>
              <a:t>White Station 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177D86-F65A-468B-8155-4171EF8848FE}"/>
              </a:ext>
            </a:extLst>
          </p:cNvPr>
          <p:cNvSpPr txBox="1"/>
          <p:nvPr/>
        </p:nvSpPr>
        <p:spPr>
          <a:xfrm>
            <a:off x="221673" y="6273225"/>
            <a:ext cx="5195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Leader: Catherine / Samara</a:t>
            </a:r>
          </a:p>
        </p:txBody>
      </p:sp>
    </p:spTree>
    <p:extLst>
      <p:ext uri="{BB962C8B-B14F-4D97-AF65-F5344CB8AC3E}">
        <p14:creationId xmlns:p14="http://schemas.microsoft.com/office/powerpoint/2010/main" val="2919049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9B56-0A45-4CDD-AD7C-CCF947CD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7461"/>
            <a:ext cx="10515600" cy="4690986"/>
          </a:xfrm>
        </p:spPr>
        <p:txBody>
          <a:bodyPr>
            <a:noAutofit/>
          </a:bodyPr>
          <a:lstStyle/>
          <a:p>
            <a:pPr algn="ctr"/>
            <a:r>
              <a:rPr lang="en-GB" sz="9600" b="1" dirty="0"/>
              <a:t>Frisbee Putting </a:t>
            </a:r>
            <a:br>
              <a:rPr lang="en-GB" sz="9600" b="1" dirty="0"/>
            </a:br>
            <a:r>
              <a:rPr lang="en-US" sz="11500" b="1" dirty="0"/>
              <a:t>St Marys</a:t>
            </a:r>
            <a:br>
              <a:rPr lang="en-US" sz="9600" dirty="0"/>
            </a:br>
            <a:r>
              <a:rPr lang="en-US" sz="9600" dirty="0"/>
              <a:t>9 Children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BED955-54DC-42D5-B56E-3049B202EB6F}"/>
              </a:ext>
            </a:extLst>
          </p:cNvPr>
          <p:cNvSpPr txBox="1">
            <a:spLocks/>
          </p:cNvSpPr>
          <p:nvPr/>
        </p:nvSpPr>
        <p:spPr>
          <a:xfrm>
            <a:off x="96982" y="-221674"/>
            <a:ext cx="11651673" cy="277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5200" b="1" dirty="0"/>
              <a:t>White Station 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A6AD99-EB3F-43C0-86F5-771F359EC6DE}"/>
              </a:ext>
            </a:extLst>
          </p:cNvPr>
          <p:cNvSpPr txBox="1"/>
          <p:nvPr/>
        </p:nvSpPr>
        <p:spPr>
          <a:xfrm>
            <a:off x="401782" y="6206837"/>
            <a:ext cx="5126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Leader: Alexandra / Alexander</a:t>
            </a:r>
          </a:p>
        </p:txBody>
      </p:sp>
    </p:spTree>
    <p:extLst>
      <p:ext uri="{BB962C8B-B14F-4D97-AF65-F5344CB8AC3E}">
        <p14:creationId xmlns:p14="http://schemas.microsoft.com/office/powerpoint/2010/main" val="646782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5BC10-F007-49D5-9479-2361E9D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4" y="-92075"/>
            <a:ext cx="10030690" cy="277985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3800" b="1" dirty="0">
                <a:solidFill>
                  <a:srgbClr val="0070C0"/>
                </a:solidFill>
              </a:rPr>
              <a:t>BLUE Station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3466E8-4E7B-4A28-929A-B40932BE945C}"/>
              </a:ext>
            </a:extLst>
          </p:cNvPr>
          <p:cNvSpPr txBox="1"/>
          <p:nvPr/>
        </p:nvSpPr>
        <p:spPr>
          <a:xfrm>
            <a:off x="332509" y="6334780"/>
            <a:ext cx="4433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Leader: Hannah / Thomas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E5DD63-346E-4D94-9255-454849C1E3C2}"/>
              </a:ext>
            </a:extLst>
          </p:cNvPr>
          <p:cNvSpPr txBox="1"/>
          <p:nvPr/>
        </p:nvSpPr>
        <p:spPr>
          <a:xfrm>
            <a:off x="713509" y="1779687"/>
            <a:ext cx="1076498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>
                <a:solidFill>
                  <a:schemeClr val="accent1"/>
                </a:solidFill>
              </a:rPr>
              <a:t>Agility Run</a:t>
            </a:r>
          </a:p>
          <a:p>
            <a:pPr algn="ctr"/>
            <a:r>
              <a:rPr lang="en-GB" sz="11500" b="1" dirty="0">
                <a:solidFill>
                  <a:srgbClr val="0070C0"/>
                </a:solidFill>
              </a:rPr>
              <a:t>Charter</a:t>
            </a:r>
          </a:p>
          <a:p>
            <a:pPr algn="ctr"/>
            <a:r>
              <a:rPr lang="en-GB" sz="9600" dirty="0">
                <a:solidFill>
                  <a:srgbClr val="0070C0"/>
                </a:solidFill>
              </a:rPr>
              <a:t>10 Children</a:t>
            </a:r>
            <a:endParaRPr lang="en-US" sz="9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38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5C4E7-6193-4818-97FA-62F785494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891" y="1923328"/>
            <a:ext cx="10515600" cy="44913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800" b="1" dirty="0">
                <a:solidFill>
                  <a:schemeClr val="accent1"/>
                </a:solidFill>
              </a:rPr>
              <a:t>Target Throw pop ups</a:t>
            </a:r>
            <a:br>
              <a:rPr lang="en-GB" sz="9600" b="1" dirty="0"/>
            </a:br>
            <a:r>
              <a:rPr lang="en-GB" sz="12500" dirty="0">
                <a:solidFill>
                  <a:srgbClr val="0070C0"/>
                </a:solidFill>
              </a:rPr>
              <a:t> </a:t>
            </a:r>
            <a:r>
              <a:rPr lang="en-GB" sz="12500" b="1" dirty="0">
                <a:solidFill>
                  <a:srgbClr val="0070C0"/>
                </a:solidFill>
              </a:rPr>
              <a:t>Charter</a:t>
            </a:r>
            <a:br>
              <a:rPr lang="en-GB" sz="12500" dirty="0">
                <a:solidFill>
                  <a:srgbClr val="0070C0"/>
                </a:solidFill>
              </a:rPr>
            </a:br>
            <a:r>
              <a:rPr lang="en-GB" sz="12500" dirty="0">
                <a:solidFill>
                  <a:srgbClr val="0070C0"/>
                </a:solidFill>
              </a:rPr>
              <a:t>10 Children </a:t>
            </a:r>
            <a:endParaRPr lang="en-US" sz="12500" dirty="0">
              <a:solidFill>
                <a:srgbClr val="0070C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2B7B63-54B5-4E7A-95FA-4AAF08C89744}"/>
              </a:ext>
            </a:extLst>
          </p:cNvPr>
          <p:cNvSpPr txBox="1">
            <a:spLocks/>
          </p:cNvSpPr>
          <p:nvPr/>
        </p:nvSpPr>
        <p:spPr>
          <a:xfrm>
            <a:off x="1080655" y="-323129"/>
            <a:ext cx="10030690" cy="277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b="1" dirty="0">
                <a:solidFill>
                  <a:srgbClr val="0070C0"/>
                </a:solidFill>
              </a:rPr>
              <a:t>BLUE Station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503ECF-7A65-4BD8-B0C5-05C2BF7DEA7D}"/>
              </a:ext>
            </a:extLst>
          </p:cNvPr>
          <p:cNvSpPr txBox="1"/>
          <p:nvPr/>
        </p:nvSpPr>
        <p:spPr>
          <a:xfrm>
            <a:off x="221673" y="6153045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Leader: Amelie</a:t>
            </a:r>
          </a:p>
        </p:txBody>
      </p:sp>
    </p:spTree>
    <p:extLst>
      <p:ext uri="{BB962C8B-B14F-4D97-AF65-F5344CB8AC3E}">
        <p14:creationId xmlns:p14="http://schemas.microsoft.com/office/powerpoint/2010/main" val="3829206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9B56-0A45-4CDD-AD7C-CCF947CD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1543232"/>
            <a:ext cx="11194472" cy="502696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6700" b="1" dirty="0">
                <a:solidFill>
                  <a:schemeClr val="accent1"/>
                </a:solidFill>
              </a:rPr>
              <a:t>Shuttle run</a:t>
            </a:r>
            <a:br>
              <a:rPr lang="en-GB" sz="9600" b="1" dirty="0"/>
            </a:br>
            <a:r>
              <a:rPr lang="en-US" sz="13800" b="1" dirty="0">
                <a:solidFill>
                  <a:srgbClr val="0070C0"/>
                </a:solidFill>
              </a:rPr>
              <a:t>Charter</a:t>
            </a:r>
            <a:br>
              <a:rPr lang="en-US" sz="11500" dirty="0">
                <a:solidFill>
                  <a:srgbClr val="0070C0"/>
                </a:solidFill>
              </a:rPr>
            </a:br>
            <a:r>
              <a:rPr lang="en-US" sz="11500" dirty="0">
                <a:solidFill>
                  <a:srgbClr val="0070C0"/>
                </a:solidFill>
              </a:rPr>
              <a:t>9 Children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BED955-54DC-42D5-B56E-3049B202EB6F}"/>
              </a:ext>
            </a:extLst>
          </p:cNvPr>
          <p:cNvSpPr txBox="1">
            <a:spLocks/>
          </p:cNvSpPr>
          <p:nvPr/>
        </p:nvSpPr>
        <p:spPr>
          <a:xfrm>
            <a:off x="1052946" y="-258330"/>
            <a:ext cx="10030690" cy="277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800" b="1" dirty="0">
                <a:solidFill>
                  <a:srgbClr val="0070C0"/>
                </a:solidFill>
              </a:rPr>
              <a:t>BLUE Station 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DE965A-7020-4CB0-AE74-0B5CC8A5400B}"/>
              </a:ext>
            </a:extLst>
          </p:cNvPr>
          <p:cNvSpPr txBox="1"/>
          <p:nvPr/>
        </p:nvSpPr>
        <p:spPr>
          <a:xfrm>
            <a:off x="374072" y="6165272"/>
            <a:ext cx="3380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Leader: Lucy / Eva </a:t>
            </a:r>
          </a:p>
        </p:txBody>
      </p:sp>
    </p:spTree>
    <p:extLst>
      <p:ext uri="{BB962C8B-B14F-4D97-AF65-F5344CB8AC3E}">
        <p14:creationId xmlns:p14="http://schemas.microsoft.com/office/powerpoint/2010/main" val="3263983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35731</TotalTime>
  <Words>303</Words>
  <Application>Microsoft Office PowerPoint</Application>
  <PresentationFormat>Widescreen</PresentationFormat>
  <Paragraphs>107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 Station 1</vt:lpstr>
      <vt:lpstr>Balls on Cones Relay Kings Lodge  9 children </vt:lpstr>
      <vt:lpstr>Target Throw Hoops Kings Lodge 10 children  </vt:lpstr>
      <vt:lpstr>Bowling Kings Lodge 10 children  </vt:lpstr>
      <vt:lpstr>White Station 5</vt:lpstr>
      <vt:lpstr>Parachute Games  St Marys 10 Children</vt:lpstr>
      <vt:lpstr>Frisbee Putting  St Marys 9 Children</vt:lpstr>
      <vt:lpstr>BLUE Station 8</vt:lpstr>
      <vt:lpstr>Target Throw pop ups  Charter 10 Children </vt:lpstr>
      <vt:lpstr>Shuttle run Charter 9 Children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Pierce</dc:creator>
  <cp:lastModifiedBy>J Pierce</cp:lastModifiedBy>
  <cp:revision>40</cp:revision>
  <cp:lastPrinted>2023-05-03T11:04:19Z</cp:lastPrinted>
  <dcterms:created xsi:type="dcterms:W3CDTF">2023-04-20T08:41:44Z</dcterms:created>
  <dcterms:modified xsi:type="dcterms:W3CDTF">2023-10-10T13:38:32Z</dcterms:modified>
</cp:coreProperties>
</file>